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7" r:id="rId2"/>
    <p:sldId id="412" r:id="rId3"/>
    <p:sldId id="341" r:id="rId4"/>
    <p:sldId id="414" r:id="rId5"/>
    <p:sldId id="415" r:id="rId6"/>
    <p:sldId id="416" r:id="rId7"/>
    <p:sldId id="420" r:id="rId8"/>
    <p:sldId id="421" r:id="rId9"/>
    <p:sldId id="422" r:id="rId10"/>
    <p:sldId id="397" r:id="rId11"/>
    <p:sldId id="398" r:id="rId12"/>
    <p:sldId id="424" r:id="rId13"/>
    <p:sldId id="39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804B1AE-6C1E-4D57-B87E-282C725FD03A}">
          <p14:sldIdLst>
            <p14:sldId id="347"/>
            <p14:sldId id="412"/>
            <p14:sldId id="341"/>
            <p14:sldId id="414"/>
            <p14:sldId id="415"/>
            <p14:sldId id="416"/>
            <p14:sldId id="420"/>
            <p14:sldId id="421"/>
            <p14:sldId id="422"/>
            <p14:sldId id="397"/>
            <p14:sldId id="398"/>
            <p14:sldId id="424"/>
            <p14:sldId id="399"/>
          </p14:sldIdLst>
        </p14:section>
        <p14:section name="Раздел без заголовка" id="{2E20A40B-2744-42D3-A9E4-9142A82FEA16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55FE"/>
    <a:srgbClr val="134D8C"/>
    <a:srgbClr val="1F4083"/>
    <a:srgbClr val="0B4A89"/>
    <a:srgbClr val="015AFE"/>
    <a:srgbClr val="004EFD"/>
    <a:srgbClr val="FF0066"/>
    <a:srgbClr val="01529A"/>
    <a:srgbClr val="1F5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671" autoAdjust="0"/>
  </p:normalViewPr>
  <p:slideViewPr>
    <p:cSldViewPr snapToGrid="0">
      <p:cViewPr>
        <p:scale>
          <a:sx n="120" d="100"/>
          <a:sy n="120" d="100"/>
        </p:scale>
        <p:origin x="-234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4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FC450D-956D-45A7-ACC8-CAB958E120B0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89ADB9-A941-42E5-AF89-11B3F31D4F5C}">
      <dgm:prSet phldrT="[Текст]"/>
      <dgm:spPr/>
      <dgm:t>
        <a:bodyPr/>
        <a:lstStyle/>
        <a:p>
          <a:r>
            <a:rPr lang="ru-RU" dirty="0" smtClean="0"/>
            <a:t>Заседания фракции</a:t>
          </a:r>
          <a:endParaRPr lang="ru-RU" dirty="0"/>
        </a:p>
      </dgm:t>
    </dgm:pt>
    <dgm:pt modelId="{FF1C9701-B9D2-46E0-8ACB-C71EE8EC579D}" type="parTrans" cxnId="{F519189B-3B70-4CDC-ABFE-D1C94BC264D4}">
      <dgm:prSet/>
      <dgm:spPr/>
      <dgm:t>
        <a:bodyPr/>
        <a:lstStyle/>
        <a:p>
          <a:endParaRPr lang="ru-RU"/>
        </a:p>
      </dgm:t>
    </dgm:pt>
    <dgm:pt modelId="{C3125202-613D-406B-8590-EE5944B07635}" type="sibTrans" cxnId="{F519189B-3B70-4CDC-ABFE-D1C94BC264D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  <dgm:pt modelId="{B9250ED2-E460-4740-8B1B-A2BB2036E39B}">
      <dgm:prSet phldrT="[Текст]"/>
      <dgm:spPr/>
      <dgm:t>
        <a:bodyPr/>
        <a:lstStyle/>
        <a:p>
          <a:r>
            <a:rPr lang="ru-RU" u="none" dirty="0" smtClean="0">
              <a:solidFill>
                <a:schemeClr val="bg1"/>
              </a:solidFill>
            </a:rPr>
            <a:t>Рабочие</a:t>
          </a:r>
          <a:r>
            <a:rPr lang="ru-RU" u="sng" dirty="0" smtClean="0">
              <a:solidFill>
                <a:schemeClr val="bg1"/>
              </a:solidFill>
            </a:rPr>
            <a:t> </a:t>
          </a:r>
          <a:r>
            <a:rPr lang="ru-RU" dirty="0" smtClean="0"/>
            <a:t>группы Совета</a:t>
          </a:r>
          <a:endParaRPr lang="ru-RU" dirty="0"/>
        </a:p>
      </dgm:t>
    </dgm:pt>
    <dgm:pt modelId="{BBA94357-3C92-4B30-A776-0896159877E8}" type="parTrans" cxnId="{77CC086C-EB8B-4287-B62C-49553B1393E0}">
      <dgm:prSet/>
      <dgm:spPr/>
      <dgm:t>
        <a:bodyPr/>
        <a:lstStyle/>
        <a:p>
          <a:endParaRPr lang="ru-RU"/>
        </a:p>
      </dgm:t>
    </dgm:pt>
    <dgm:pt modelId="{2671C711-1696-4337-ACEF-80CD928F567B}" type="sibTrans" cxnId="{77CC086C-EB8B-4287-B62C-49553B1393E0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A274D95-096C-43F3-94C3-1777014618D9}">
      <dgm:prSet phldrT="[Текст]"/>
      <dgm:spPr/>
      <dgm:t>
        <a:bodyPr/>
        <a:lstStyle/>
        <a:p>
          <a:r>
            <a:rPr lang="ru-RU" dirty="0" smtClean="0"/>
            <a:t>Работа в постоянных комиссиях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B6FE9C20-61E8-4674-822B-DCE09A044E40}" type="parTrans" cxnId="{F34E9F72-FC02-42E6-9882-93EE843EC214}">
      <dgm:prSet/>
      <dgm:spPr/>
      <dgm:t>
        <a:bodyPr/>
        <a:lstStyle/>
        <a:p>
          <a:endParaRPr lang="ru-RU"/>
        </a:p>
      </dgm:t>
    </dgm:pt>
    <dgm:pt modelId="{0B1A4832-8C98-48FC-908B-E2E8A9FD27AB}" type="sibTrans" cxnId="{F34E9F72-FC02-42E6-9882-93EE843EC214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B66C4BE-6E64-451C-80D4-862EED64953A}" type="pres">
      <dgm:prSet presAssocID="{1CFC450D-956D-45A7-ACC8-CAB958E120B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DB5CEB11-D2BF-4166-A5C7-B60E6FE27A7E}" type="pres">
      <dgm:prSet presAssocID="{5E89ADB9-A941-42E5-AF89-11B3F31D4F5C}" presName="text1" presStyleCnt="0"/>
      <dgm:spPr/>
      <dgm:t>
        <a:bodyPr/>
        <a:lstStyle/>
        <a:p>
          <a:endParaRPr lang="ru-RU"/>
        </a:p>
      </dgm:t>
    </dgm:pt>
    <dgm:pt modelId="{A075CDEC-AC86-4FEF-9CF8-F2B6303E588B}" type="pres">
      <dgm:prSet presAssocID="{5E89ADB9-A941-42E5-AF89-11B3F31D4F5C}" presName="textRepeatNode" presStyleLbl="alignNode1" presStyleIdx="0" presStyleCnt="3" custLinFactNeighborX="2141" custLinFactNeighborY="49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9AFDF-C5C2-485D-9262-60C89F173C30}" type="pres">
      <dgm:prSet presAssocID="{5E89ADB9-A941-42E5-AF89-11B3F31D4F5C}" presName="textaccent1" presStyleCnt="0"/>
      <dgm:spPr/>
      <dgm:t>
        <a:bodyPr/>
        <a:lstStyle/>
        <a:p>
          <a:endParaRPr lang="ru-RU"/>
        </a:p>
      </dgm:t>
    </dgm:pt>
    <dgm:pt modelId="{B542EE1E-EE08-48F7-A1DF-89AC8AA693E4}" type="pres">
      <dgm:prSet presAssocID="{5E89ADB9-A941-42E5-AF89-11B3F31D4F5C}" presName="accentRepeatNode" presStyleLbl="solidAlignAcc1" presStyleIdx="0" presStyleCnt="6" custLinFactX="247589" custLinFactY="168317" custLinFactNeighborX="300000" custLinFactNeighborY="200000"/>
      <dgm:spPr/>
      <dgm:t>
        <a:bodyPr/>
        <a:lstStyle/>
        <a:p>
          <a:endParaRPr lang="ru-RU"/>
        </a:p>
      </dgm:t>
    </dgm:pt>
    <dgm:pt modelId="{BA2E90F0-884D-4AB0-BB91-3292915148AE}" type="pres">
      <dgm:prSet presAssocID="{C3125202-613D-406B-8590-EE5944B07635}" presName="image1" presStyleCnt="0"/>
      <dgm:spPr/>
      <dgm:t>
        <a:bodyPr/>
        <a:lstStyle/>
        <a:p>
          <a:endParaRPr lang="ru-RU"/>
        </a:p>
      </dgm:t>
    </dgm:pt>
    <dgm:pt modelId="{DACC4B01-5C16-40A5-83B3-A337648E6909}" type="pres">
      <dgm:prSet presAssocID="{C3125202-613D-406B-8590-EE5944B07635}" presName="imageRepeatNode" presStyleLbl="alignAcc1" presStyleIdx="0" presStyleCnt="3"/>
      <dgm:spPr/>
      <dgm:t>
        <a:bodyPr/>
        <a:lstStyle/>
        <a:p>
          <a:endParaRPr lang="ru-RU"/>
        </a:p>
      </dgm:t>
    </dgm:pt>
    <dgm:pt modelId="{606CF3C5-B64A-4481-9EFC-47F2BEAFA06A}" type="pres">
      <dgm:prSet presAssocID="{C3125202-613D-406B-8590-EE5944B07635}" presName="imageaccent1" presStyleCnt="0"/>
      <dgm:spPr/>
      <dgm:t>
        <a:bodyPr/>
        <a:lstStyle/>
        <a:p>
          <a:endParaRPr lang="ru-RU"/>
        </a:p>
      </dgm:t>
    </dgm:pt>
    <dgm:pt modelId="{26ABE235-2069-4AB0-B696-C07648BD8BD0}" type="pres">
      <dgm:prSet presAssocID="{C3125202-613D-406B-8590-EE5944B07635}" presName="accentRepeatNode" presStyleLbl="solidAlignAcc1" presStyleIdx="1" presStyleCnt="6"/>
      <dgm:spPr/>
      <dgm:t>
        <a:bodyPr/>
        <a:lstStyle/>
        <a:p>
          <a:endParaRPr lang="ru-RU"/>
        </a:p>
      </dgm:t>
    </dgm:pt>
    <dgm:pt modelId="{E0E62BEA-686A-403D-87B1-E51E18C761DF}" type="pres">
      <dgm:prSet presAssocID="{B9250ED2-E460-4740-8B1B-A2BB2036E39B}" presName="text2" presStyleCnt="0"/>
      <dgm:spPr/>
      <dgm:t>
        <a:bodyPr/>
        <a:lstStyle/>
        <a:p>
          <a:endParaRPr lang="ru-RU"/>
        </a:p>
      </dgm:t>
    </dgm:pt>
    <dgm:pt modelId="{ECE18E6C-3E93-4EC3-AC85-6CC548A68CBD}" type="pres">
      <dgm:prSet presAssocID="{B9250ED2-E460-4740-8B1B-A2BB2036E39B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FEBA8-9D5B-4C52-B8B2-973AC1C151D5}" type="pres">
      <dgm:prSet presAssocID="{B9250ED2-E460-4740-8B1B-A2BB2036E39B}" presName="textaccent2" presStyleCnt="0"/>
      <dgm:spPr/>
      <dgm:t>
        <a:bodyPr/>
        <a:lstStyle/>
        <a:p>
          <a:endParaRPr lang="ru-RU"/>
        </a:p>
      </dgm:t>
    </dgm:pt>
    <dgm:pt modelId="{A9B44837-414C-4B9C-9FC7-55467690AE78}" type="pres">
      <dgm:prSet presAssocID="{B9250ED2-E460-4740-8B1B-A2BB2036E39B}" presName="accentRepeatNode" presStyleLbl="solidAlignAcc1" presStyleIdx="2" presStyleCnt="6"/>
      <dgm:spPr/>
      <dgm:t>
        <a:bodyPr/>
        <a:lstStyle/>
        <a:p>
          <a:endParaRPr lang="ru-RU"/>
        </a:p>
      </dgm:t>
    </dgm:pt>
    <dgm:pt modelId="{2C435ADE-12E7-4ED2-9D26-AC57CA38D061}" type="pres">
      <dgm:prSet presAssocID="{2671C711-1696-4337-ACEF-80CD928F567B}" presName="image2" presStyleCnt="0"/>
      <dgm:spPr/>
      <dgm:t>
        <a:bodyPr/>
        <a:lstStyle/>
        <a:p>
          <a:endParaRPr lang="ru-RU"/>
        </a:p>
      </dgm:t>
    </dgm:pt>
    <dgm:pt modelId="{0A7144C6-577D-4EFB-8540-65B189DBF7E6}" type="pres">
      <dgm:prSet presAssocID="{2671C711-1696-4337-ACEF-80CD928F567B}" presName="imageRepeatNode" presStyleLbl="alignAcc1" presStyleIdx="1" presStyleCnt="3" custLinFactNeighborX="-79993" custLinFactNeighborY="55559"/>
      <dgm:spPr/>
      <dgm:t>
        <a:bodyPr/>
        <a:lstStyle/>
        <a:p>
          <a:endParaRPr lang="ru-RU"/>
        </a:p>
      </dgm:t>
    </dgm:pt>
    <dgm:pt modelId="{B4A51100-2B37-423A-A6C5-DC73A12FB74C}" type="pres">
      <dgm:prSet presAssocID="{2671C711-1696-4337-ACEF-80CD928F567B}" presName="imageaccent2" presStyleCnt="0"/>
      <dgm:spPr/>
      <dgm:t>
        <a:bodyPr/>
        <a:lstStyle/>
        <a:p>
          <a:endParaRPr lang="ru-RU"/>
        </a:p>
      </dgm:t>
    </dgm:pt>
    <dgm:pt modelId="{8E62D571-43D6-446C-A37C-68A8BC02F0BF}" type="pres">
      <dgm:prSet presAssocID="{2671C711-1696-4337-ACEF-80CD928F567B}" presName="accentRepeatNode" presStyleLbl="solidAlignAcc1" presStyleIdx="3" presStyleCnt="6" custLinFactX="-26977" custLinFactY="400000" custLinFactNeighborX="-100000" custLinFactNeighborY="410298"/>
      <dgm:spPr/>
      <dgm:t>
        <a:bodyPr/>
        <a:lstStyle/>
        <a:p>
          <a:endParaRPr lang="ru-RU"/>
        </a:p>
      </dgm:t>
    </dgm:pt>
    <dgm:pt modelId="{E5E4EF8F-F830-42FD-908B-CA9A06BCBD9F}" type="pres">
      <dgm:prSet presAssocID="{CA274D95-096C-43F3-94C3-1777014618D9}" presName="text3" presStyleCnt="0"/>
      <dgm:spPr/>
      <dgm:t>
        <a:bodyPr/>
        <a:lstStyle/>
        <a:p>
          <a:endParaRPr lang="ru-RU"/>
        </a:p>
      </dgm:t>
    </dgm:pt>
    <dgm:pt modelId="{E40CA987-944E-496B-A560-9919918C71B6}" type="pres">
      <dgm:prSet presAssocID="{CA274D95-096C-43F3-94C3-1777014618D9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D2F3-7F0E-4958-B721-1B82821A748E}" type="pres">
      <dgm:prSet presAssocID="{CA274D95-096C-43F3-94C3-1777014618D9}" presName="textaccent3" presStyleCnt="0"/>
      <dgm:spPr/>
      <dgm:t>
        <a:bodyPr/>
        <a:lstStyle/>
        <a:p>
          <a:endParaRPr lang="ru-RU"/>
        </a:p>
      </dgm:t>
    </dgm:pt>
    <dgm:pt modelId="{C74F73EF-4BB9-4213-830B-0FCB2E2A2176}" type="pres">
      <dgm:prSet presAssocID="{CA274D95-096C-43F3-94C3-1777014618D9}" presName="accentRepeatNode" presStyleLbl="solidAlignAcc1" presStyleIdx="4" presStyleCnt="6" custLinFactY="300000" custLinFactNeighborY="381386"/>
      <dgm:spPr/>
      <dgm:t>
        <a:bodyPr/>
        <a:lstStyle/>
        <a:p>
          <a:endParaRPr lang="ru-RU"/>
        </a:p>
      </dgm:t>
    </dgm:pt>
    <dgm:pt modelId="{16B403D5-554B-42B4-99E5-232C03BDF5F0}" type="pres">
      <dgm:prSet presAssocID="{0B1A4832-8C98-48FC-908B-E2E8A9FD27AB}" presName="image3" presStyleCnt="0"/>
      <dgm:spPr/>
      <dgm:t>
        <a:bodyPr/>
        <a:lstStyle/>
        <a:p>
          <a:endParaRPr lang="ru-RU"/>
        </a:p>
      </dgm:t>
    </dgm:pt>
    <dgm:pt modelId="{4E29C314-E408-4D0B-AD2C-6B4F01BB32F0}" type="pres">
      <dgm:prSet presAssocID="{0B1A4832-8C98-48FC-908B-E2E8A9FD27AB}" presName="imageRepeatNode" presStyleLbl="alignAcc1" presStyleIdx="2" presStyleCnt="3" custLinFactNeighborX="809" custLinFactNeighborY="-3857"/>
      <dgm:spPr/>
      <dgm:t>
        <a:bodyPr/>
        <a:lstStyle/>
        <a:p>
          <a:endParaRPr lang="ru-RU"/>
        </a:p>
      </dgm:t>
    </dgm:pt>
    <dgm:pt modelId="{308CF602-8922-4AA5-8E3B-F1D898163310}" type="pres">
      <dgm:prSet presAssocID="{0B1A4832-8C98-48FC-908B-E2E8A9FD27AB}" presName="imageaccent3" presStyleCnt="0"/>
      <dgm:spPr/>
      <dgm:t>
        <a:bodyPr/>
        <a:lstStyle/>
        <a:p>
          <a:endParaRPr lang="ru-RU"/>
        </a:p>
      </dgm:t>
    </dgm:pt>
    <dgm:pt modelId="{1DE13741-0118-40F0-B3D0-3655EE9F7019}" type="pres">
      <dgm:prSet presAssocID="{0B1A4832-8C98-48FC-908B-E2E8A9FD27AB}" presName="accentRepeatNode" presStyleLbl="solidAlignAcc1" presStyleIdx="5" presStyleCnt="6" custLinFactX="255524" custLinFactY="113070" custLinFactNeighborX="300000" custLinFactNeighborY="200000"/>
      <dgm:spPr/>
      <dgm:t>
        <a:bodyPr/>
        <a:lstStyle/>
        <a:p>
          <a:endParaRPr lang="ru-RU"/>
        </a:p>
      </dgm:t>
    </dgm:pt>
  </dgm:ptLst>
  <dgm:cxnLst>
    <dgm:cxn modelId="{3A70A27F-14DF-4558-8CAB-E79FB2F776AC}" type="presOf" srcId="{2671C711-1696-4337-ACEF-80CD928F567B}" destId="{0A7144C6-577D-4EFB-8540-65B189DBF7E6}" srcOrd="0" destOrd="0" presId="urn:microsoft.com/office/officeart/2008/layout/HexagonCluster"/>
    <dgm:cxn modelId="{F519189B-3B70-4CDC-ABFE-D1C94BC264D4}" srcId="{1CFC450D-956D-45A7-ACC8-CAB958E120B0}" destId="{5E89ADB9-A941-42E5-AF89-11B3F31D4F5C}" srcOrd="0" destOrd="0" parTransId="{FF1C9701-B9D2-46E0-8ACB-C71EE8EC579D}" sibTransId="{C3125202-613D-406B-8590-EE5944B07635}"/>
    <dgm:cxn modelId="{F34E9F72-FC02-42E6-9882-93EE843EC214}" srcId="{1CFC450D-956D-45A7-ACC8-CAB958E120B0}" destId="{CA274D95-096C-43F3-94C3-1777014618D9}" srcOrd="2" destOrd="0" parTransId="{B6FE9C20-61E8-4674-822B-DCE09A044E40}" sibTransId="{0B1A4832-8C98-48FC-908B-E2E8A9FD27AB}"/>
    <dgm:cxn modelId="{B8F53C6E-C0C8-4CAD-8339-F80D8BE4266F}" type="presOf" srcId="{B9250ED2-E460-4740-8B1B-A2BB2036E39B}" destId="{ECE18E6C-3E93-4EC3-AC85-6CC548A68CBD}" srcOrd="0" destOrd="0" presId="urn:microsoft.com/office/officeart/2008/layout/HexagonCluster"/>
    <dgm:cxn modelId="{D1CDF3C2-741A-4505-8836-8680D06C4CF6}" type="presOf" srcId="{1CFC450D-956D-45A7-ACC8-CAB958E120B0}" destId="{AB66C4BE-6E64-451C-80D4-862EED64953A}" srcOrd="0" destOrd="0" presId="urn:microsoft.com/office/officeart/2008/layout/HexagonCluster"/>
    <dgm:cxn modelId="{E62414AA-DF68-490F-BA76-799D3FE57BF5}" type="presOf" srcId="{C3125202-613D-406B-8590-EE5944B07635}" destId="{DACC4B01-5C16-40A5-83B3-A337648E6909}" srcOrd="0" destOrd="0" presId="urn:microsoft.com/office/officeart/2008/layout/HexagonCluster"/>
    <dgm:cxn modelId="{D36DBA65-E414-4C01-91EE-22228A4C4974}" type="presOf" srcId="{CA274D95-096C-43F3-94C3-1777014618D9}" destId="{E40CA987-944E-496B-A560-9919918C71B6}" srcOrd="0" destOrd="0" presId="urn:microsoft.com/office/officeart/2008/layout/HexagonCluster"/>
    <dgm:cxn modelId="{00E8A7D1-C3BB-4A65-AB9B-24C002832675}" type="presOf" srcId="{0B1A4832-8C98-48FC-908B-E2E8A9FD27AB}" destId="{4E29C314-E408-4D0B-AD2C-6B4F01BB32F0}" srcOrd="0" destOrd="0" presId="urn:microsoft.com/office/officeart/2008/layout/HexagonCluster"/>
    <dgm:cxn modelId="{CA3FC87C-DF88-4662-AC29-E308A1016DCD}" type="presOf" srcId="{5E89ADB9-A941-42E5-AF89-11B3F31D4F5C}" destId="{A075CDEC-AC86-4FEF-9CF8-F2B6303E588B}" srcOrd="0" destOrd="0" presId="urn:microsoft.com/office/officeart/2008/layout/HexagonCluster"/>
    <dgm:cxn modelId="{77CC086C-EB8B-4287-B62C-49553B1393E0}" srcId="{1CFC450D-956D-45A7-ACC8-CAB958E120B0}" destId="{B9250ED2-E460-4740-8B1B-A2BB2036E39B}" srcOrd="1" destOrd="0" parTransId="{BBA94357-3C92-4B30-A776-0896159877E8}" sibTransId="{2671C711-1696-4337-ACEF-80CD928F567B}"/>
    <dgm:cxn modelId="{377BABA2-1492-47F8-AFE3-7C09E1460B80}" type="presParOf" srcId="{AB66C4BE-6E64-451C-80D4-862EED64953A}" destId="{DB5CEB11-D2BF-4166-A5C7-B60E6FE27A7E}" srcOrd="0" destOrd="0" presId="urn:microsoft.com/office/officeart/2008/layout/HexagonCluster"/>
    <dgm:cxn modelId="{A1710C7E-0D29-4C05-A37E-286E908B0819}" type="presParOf" srcId="{DB5CEB11-D2BF-4166-A5C7-B60E6FE27A7E}" destId="{A075CDEC-AC86-4FEF-9CF8-F2B6303E588B}" srcOrd="0" destOrd="0" presId="urn:microsoft.com/office/officeart/2008/layout/HexagonCluster"/>
    <dgm:cxn modelId="{8326B3C9-2645-4B73-B72F-41DDD4891193}" type="presParOf" srcId="{AB66C4BE-6E64-451C-80D4-862EED64953A}" destId="{6209AFDF-C5C2-485D-9262-60C89F173C30}" srcOrd="1" destOrd="0" presId="urn:microsoft.com/office/officeart/2008/layout/HexagonCluster"/>
    <dgm:cxn modelId="{3F0215CE-559E-4E3A-A418-D2C812E8B309}" type="presParOf" srcId="{6209AFDF-C5C2-485D-9262-60C89F173C30}" destId="{B542EE1E-EE08-48F7-A1DF-89AC8AA693E4}" srcOrd="0" destOrd="0" presId="urn:microsoft.com/office/officeart/2008/layout/HexagonCluster"/>
    <dgm:cxn modelId="{DE2632B4-D7EC-4AA0-88FF-22410AEE23D7}" type="presParOf" srcId="{AB66C4BE-6E64-451C-80D4-862EED64953A}" destId="{BA2E90F0-884D-4AB0-BB91-3292915148AE}" srcOrd="2" destOrd="0" presId="urn:microsoft.com/office/officeart/2008/layout/HexagonCluster"/>
    <dgm:cxn modelId="{6A18EB7C-D4CD-4E3F-B4D5-E9ABE3F90B59}" type="presParOf" srcId="{BA2E90F0-884D-4AB0-BB91-3292915148AE}" destId="{DACC4B01-5C16-40A5-83B3-A337648E6909}" srcOrd="0" destOrd="0" presId="urn:microsoft.com/office/officeart/2008/layout/HexagonCluster"/>
    <dgm:cxn modelId="{48EAD5A5-6E16-4596-913A-C53501F2E028}" type="presParOf" srcId="{AB66C4BE-6E64-451C-80D4-862EED64953A}" destId="{606CF3C5-B64A-4481-9EFC-47F2BEAFA06A}" srcOrd="3" destOrd="0" presId="urn:microsoft.com/office/officeart/2008/layout/HexagonCluster"/>
    <dgm:cxn modelId="{8F02C4A6-DA26-45C1-A41D-C58CFE5C2FC2}" type="presParOf" srcId="{606CF3C5-B64A-4481-9EFC-47F2BEAFA06A}" destId="{26ABE235-2069-4AB0-B696-C07648BD8BD0}" srcOrd="0" destOrd="0" presId="urn:microsoft.com/office/officeart/2008/layout/HexagonCluster"/>
    <dgm:cxn modelId="{9096D732-63A0-4884-AAA7-068A9E9866FB}" type="presParOf" srcId="{AB66C4BE-6E64-451C-80D4-862EED64953A}" destId="{E0E62BEA-686A-403D-87B1-E51E18C761DF}" srcOrd="4" destOrd="0" presId="urn:microsoft.com/office/officeart/2008/layout/HexagonCluster"/>
    <dgm:cxn modelId="{364384FA-433D-430A-BB15-E12CC5FC45A8}" type="presParOf" srcId="{E0E62BEA-686A-403D-87B1-E51E18C761DF}" destId="{ECE18E6C-3E93-4EC3-AC85-6CC548A68CBD}" srcOrd="0" destOrd="0" presId="urn:microsoft.com/office/officeart/2008/layout/HexagonCluster"/>
    <dgm:cxn modelId="{40D3B532-21A4-497B-8900-D3B90F45561B}" type="presParOf" srcId="{AB66C4BE-6E64-451C-80D4-862EED64953A}" destId="{7F1FEBA8-9D5B-4C52-B8B2-973AC1C151D5}" srcOrd="5" destOrd="0" presId="urn:microsoft.com/office/officeart/2008/layout/HexagonCluster"/>
    <dgm:cxn modelId="{FF3FC9AF-93CD-4757-842E-FF24CF010A3D}" type="presParOf" srcId="{7F1FEBA8-9D5B-4C52-B8B2-973AC1C151D5}" destId="{A9B44837-414C-4B9C-9FC7-55467690AE78}" srcOrd="0" destOrd="0" presId="urn:microsoft.com/office/officeart/2008/layout/HexagonCluster"/>
    <dgm:cxn modelId="{AEA6F45B-6188-429C-B38E-B97CFC68259D}" type="presParOf" srcId="{AB66C4BE-6E64-451C-80D4-862EED64953A}" destId="{2C435ADE-12E7-4ED2-9D26-AC57CA38D061}" srcOrd="6" destOrd="0" presId="urn:microsoft.com/office/officeart/2008/layout/HexagonCluster"/>
    <dgm:cxn modelId="{95AB6895-0B9E-4CEF-8B7A-B5A51095735B}" type="presParOf" srcId="{2C435ADE-12E7-4ED2-9D26-AC57CA38D061}" destId="{0A7144C6-577D-4EFB-8540-65B189DBF7E6}" srcOrd="0" destOrd="0" presId="urn:microsoft.com/office/officeart/2008/layout/HexagonCluster"/>
    <dgm:cxn modelId="{051C80FE-397E-496D-89A4-7917833611CE}" type="presParOf" srcId="{AB66C4BE-6E64-451C-80D4-862EED64953A}" destId="{B4A51100-2B37-423A-A6C5-DC73A12FB74C}" srcOrd="7" destOrd="0" presId="urn:microsoft.com/office/officeart/2008/layout/HexagonCluster"/>
    <dgm:cxn modelId="{34509722-39B5-442C-BDAF-B7ABFD10C6C2}" type="presParOf" srcId="{B4A51100-2B37-423A-A6C5-DC73A12FB74C}" destId="{8E62D571-43D6-446C-A37C-68A8BC02F0BF}" srcOrd="0" destOrd="0" presId="urn:microsoft.com/office/officeart/2008/layout/HexagonCluster"/>
    <dgm:cxn modelId="{2287665A-2390-4BAB-8D4F-06BB10CB1E32}" type="presParOf" srcId="{AB66C4BE-6E64-451C-80D4-862EED64953A}" destId="{E5E4EF8F-F830-42FD-908B-CA9A06BCBD9F}" srcOrd="8" destOrd="0" presId="urn:microsoft.com/office/officeart/2008/layout/HexagonCluster"/>
    <dgm:cxn modelId="{7510A2E4-70B1-4547-BD29-68CBCFF62FA3}" type="presParOf" srcId="{E5E4EF8F-F830-42FD-908B-CA9A06BCBD9F}" destId="{E40CA987-944E-496B-A560-9919918C71B6}" srcOrd="0" destOrd="0" presId="urn:microsoft.com/office/officeart/2008/layout/HexagonCluster"/>
    <dgm:cxn modelId="{672FECF1-8DD6-49CA-A228-B0F2C8BAE6D4}" type="presParOf" srcId="{AB66C4BE-6E64-451C-80D4-862EED64953A}" destId="{8E97D2F3-7F0E-4958-B721-1B82821A748E}" srcOrd="9" destOrd="0" presId="urn:microsoft.com/office/officeart/2008/layout/HexagonCluster"/>
    <dgm:cxn modelId="{AD28DB73-86C9-468B-B3B7-4FA569E31A83}" type="presParOf" srcId="{8E97D2F3-7F0E-4958-B721-1B82821A748E}" destId="{C74F73EF-4BB9-4213-830B-0FCB2E2A2176}" srcOrd="0" destOrd="0" presId="urn:microsoft.com/office/officeart/2008/layout/HexagonCluster"/>
    <dgm:cxn modelId="{69222F2F-34FA-4320-A59F-FA704B2C9C2B}" type="presParOf" srcId="{AB66C4BE-6E64-451C-80D4-862EED64953A}" destId="{16B403D5-554B-42B4-99E5-232C03BDF5F0}" srcOrd="10" destOrd="0" presId="urn:microsoft.com/office/officeart/2008/layout/HexagonCluster"/>
    <dgm:cxn modelId="{5796D22D-76BF-426C-8B8E-32FABC710E01}" type="presParOf" srcId="{16B403D5-554B-42B4-99E5-232C03BDF5F0}" destId="{4E29C314-E408-4D0B-AD2C-6B4F01BB32F0}" srcOrd="0" destOrd="0" presId="urn:microsoft.com/office/officeart/2008/layout/HexagonCluster"/>
    <dgm:cxn modelId="{36433D89-7CEF-4098-A208-60605100FE8E}" type="presParOf" srcId="{AB66C4BE-6E64-451C-80D4-862EED64953A}" destId="{308CF602-8922-4AA5-8E3B-F1D898163310}" srcOrd="11" destOrd="0" presId="urn:microsoft.com/office/officeart/2008/layout/HexagonCluster"/>
    <dgm:cxn modelId="{D93279D8-8E56-4545-A1C4-BCC100C1D8B1}" type="presParOf" srcId="{308CF602-8922-4AA5-8E3B-F1D898163310}" destId="{1DE13741-0118-40F0-B3D0-3655EE9F701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62A70A-4D05-4F7B-AA1C-CEC10EB4C71B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83ADE1-5E27-448A-86E0-7E52752234EB}">
      <dgm:prSet phldrT="[Текст]" custT="1"/>
      <dgm:spPr/>
      <dgm:t>
        <a:bodyPr/>
        <a:lstStyle/>
        <a:p>
          <a:r>
            <a:rPr lang="ru-RU" sz="1400" dirty="0" smtClean="0"/>
            <a:t>Приём граждан</a:t>
          </a:r>
          <a:endParaRPr lang="ru-RU" sz="1400" dirty="0"/>
        </a:p>
      </dgm:t>
    </dgm:pt>
    <dgm:pt modelId="{97666F4F-B234-48E6-9B69-95FB1451E1B8}" type="parTrans" cxnId="{2E74A457-0EE9-4B19-9AA0-A12748418455}">
      <dgm:prSet/>
      <dgm:spPr/>
      <dgm:t>
        <a:bodyPr/>
        <a:lstStyle/>
        <a:p>
          <a:endParaRPr lang="ru-RU"/>
        </a:p>
      </dgm:t>
    </dgm:pt>
    <dgm:pt modelId="{282D1C7E-9157-4439-AF8C-C6D1E2F823B6}" type="sibTrans" cxnId="{2E74A457-0EE9-4B19-9AA0-A12748418455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A13C666-B97D-4950-9D8B-211D8181C8EB}">
      <dgm:prSet phldrT="[Текст]" custT="1"/>
      <dgm:spPr/>
      <dgm:t>
        <a:bodyPr/>
        <a:lstStyle/>
        <a:p>
          <a:r>
            <a:rPr lang="ru-RU" sz="1200" dirty="0" smtClean="0"/>
            <a:t>Мероприятия и акции</a:t>
          </a:r>
          <a:endParaRPr lang="ru-RU" sz="1200" dirty="0"/>
        </a:p>
      </dgm:t>
    </dgm:pt>
    <dgm:pt modelId="{BC5C8D07-2F73-426E-AA68-CEC2A0A0450D}" type="parTrans" cxnId="{DA80CCF5-C811-426E-B9AF-8A1A07C7D60A}">
      <dgm:prSet/>
      <dgm:spPr/>
      <dgm:t>
        <a:bodyPr/>
        <a:lstStyle/>
        <a:p>
          <a:endParaRPr lang="ru-RU"/>
        </a:p>
      </dgm:t>
    </dgm:pt>
    <dgm:pt modelId="{4075FEC7-D1CD-4D1B-A752-1C245D68BB1E}" type="sibTrans" cxnId="{DA80CCF5-C811-426E-B9AF-8A1A07C7D60A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119DBE6-C8E6-4149-AF61-BA45BB0C63E3}">
      <dgm:prSet phldrT="[Текст]" custT="1"/>
      <dgm:spPr/>
      <dgm:t>
        <a:bodyPr/>
        <a:lstStyle/>
        <a:p>
          <a:r>
            <a:rPr lang="ru-RU" sz="1400" dirty="0" smtClean="0"/>
            <a:t>Участие в сессиях</a:t>
          </a:r>
          <a:endParaRPr lang="ru-RU" sz="1400" dirty="0"/>
        </a:p>
      </dgm:t>
    </dgm:pt>
    <dgm:pt modelId="{7D9DCE8D-6E38-4C8A-9196-241C4AA84459}" type="parTrans" cxnId="{2A85A08C-8AB7-4293-A6E4-9CB04547A1B8}">
      <dgm:prSet/>
      <dgm:spPr/>
      <dgm:t>
        <a:bodyPr/>
        <a:lstStyle/>
        <a:p>
          <a:endParaRPr lang="ru-RU"/>
        </a:p>
      </dgm:t>
    </dgm:pt>
    <dgm:pt modelId="{A9F260E3-1361-46A0-B48B-17AF632885AE}" type="sibTrans" cxnId="{2A85A08C-8AB7-4293-A6E4-9CB04547A1B8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5E2FFFD-76A5-4101-9CAF-CD31001C7D2C}" type="pres">
      <dgm:prSet presAssocID="{C762A70A-4D05-4F7B-AA1C-CEC10EB4C71B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54972CD1-FB9F-4622-B5AD-8C0B99D9DAE7}" type="pres">
      <dgm:prSet presAssocID="{7083ADE1-5E27-448A-86E0-7E52752234EB}" presName="text1" presStyleCnt="0"/>
      <dgm:spPr/>
      <dgm:t>
        <a:bodyPr/>
        <a:lstStyle/>
        <a:p>
          <a:endParaRPr lang="ru-RU"/>
        </a:p>
      </dgm:t>
    </dgm:pt>
    <dgm:pt modelId="{A383B3A2-7928-4F8F-AD96-4B844C2D7E2A}" type="pres">
      <dgm:prSet presAssocID="{7083ADE1-5E27-448A-86E0-7E52752234EB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9DDE5F-00C7-4E9F-B0B5-ACE02F0AF098}" type="pres">
      <dgm:prSet presAssocID="{7083ADE1-5E27-448A-86E0-7E52752234EB}" presName="textaccent1" presStyleCnt="0"/>
      <dgm:spPr/>
      <dgm:t>
        <a:bodyPr/>
        <a:lstStyle/>
        <a:p>
          <a:endParaRPr lang="ru-RU"/>
        </a:p>
      </dgm:t>
    </dgm:pt>
    <dgm:pt modelId="{F17DBABA-44F2-4132-B421-74505063DC86}" type="pres">
      <dgm:prSet presAssocID="{7083ADE1-5E27-448A-86E0-7E52752234EB}" presName="accentRepeatNode" presStyleLbl="solidAlignAcc1" presStyleIdx="0" presStyleCnt="6"/>
      <dgm:spPr/>
      <dgm:t>
        <a:bodyPr/>
        <a:lstStyle/>
        <a:p>
          <a:endParaRPr lang="ru-RU"/>
        </a:p>
      </dgm:t>
    </dgm:pt>
    <dgm:pt modelId="{F405F28E-C0E6-4AFE-BB5F-297909A68E4D}" type="pres">
      <dgm:prSet presAssocID="{282D1C7E-9157-4439-AF8C-C6D1E2F823B6}" presName="image1" presStyleCnt="0"/>
      <dgm:spPr/>
      <dgm:t>
        <a:bodyPr/>
        <a:lstStyle/>
        <a:p>
          <a:endParaRPr lang="ru-RU"/>
        </a:p>
      </dgm:t>
    </dgm:pt>
    <dgm:pt modelId="{5C0DE23F-82E7-4182-AB72-E7444205E4DD}" type="pres">
      <dgm:prSet presAssocID="{282D1C7E-9157-4439-AF8C-C6D1E2F823B6}" presName="imageRepeatNode" presStyleLbl="alignAcc1" presStyleIdx="0" presStyleCnt="3" custLinFactX="74556" custLinFactY="1705" custLinFactNeighborX="100000" custLinFactNeighborY="100000"/>
      <dgm:spPr/>
      <dgm:t>
        <a:bodyPr/>
        <a:lstStyle/>
        <a:p>
          <a:endParaRPr lang="ru-RU"/>
        </a:p>
      </dgm:t>
    </dgm:pt>
    <dgm:pt modelId="{C674F605-C1DB-4CC6-B7BC-F91A23458AB5}" type="pres">
      <dgm:prSet presAssocID="{282D1C7E-9157-4439-AF8C-C6D1E2F823B6}" presName="imageaccent1" presStyleCnt="0"/>
      <dgm:spPr/>
      <dgm:t>
        <a:bodyPr/>
        <a:lstStyle/>
        <a:p>
          <a:endParaRPr lang="ru-RU"/>
        </a:p>
      </dgm:t>
    </dgm:pt>
    <dgm:pt modelId="{86A18D8E-4019-4DCE-B11C-C339063A6EFC}" type="pres">
      <dgm:prSet presAssocID="{282D1C7E-9157-4439-AF8C-C6D1E2F823B6}" presName="accentRepeatNode" presStyleLbl="solidAlignAcc1" presStyleIdx="1" presStyleCnt="6"/>
      <dgm:spPr/>
      <dgm:t>
        <a:bodyPr/>
        <a:lstStyle/>
        <a:p>
          <a:endParaRPr lang="ru-RU"/>
        </a:p>
      </dgm:t>
    </dgm:pt>
    <dgm:pt modelId="{93C54BE8-13A6-4EF8-87E3-91AAA4CC545D}" type="pres">
      <dgm:prSet presAssocID="{7A13C666-B97D-4950-9D8B-211D8181C8EB}" presName="text2" presStyleCnt="0"/>
      <dgm:spPr/>
      <dgm:t>
        <a:bodyPr/>
        <a:lstStyle/>
        <a:p>
          <a:endParaRPr lang="ru-RU"/>
        </a:p>
      </dgm:t>
    </dgm:pt>
    <dgm:pt modelId="{342DE77C-34E8-443B-96E9-A58B82CCE6A9}" type="pres">
      <dgm:prSet presAssocID="{7A13C666-B97D-4950-9D8B-211D8181C8EB}" presName="textRepeatNode" presStyleLbl="alignNode1" presStyleIdx="1" presStyleCnt="3" custLinFactNeighborX="1952" custLinFactNeighborY="-25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E397A6-C476-47F7-ACF1-05F171BA10CA}" type="pres">
      <dgm:prSet presAssocID="{7A13C666-B97D-4950-9D8B-211D8181C8EB}" presName="textaccent2" presStyleCnt="0"/>
      <dgm:spPr/>
      <dgm:t>
        <a:bodyPr/>
        <a:lstStyle/>
        <a:p>
          <a:endParaRPr lang="ru-RU"/>
        </a:p>
      </dgm:t>
    </dgm:pt>
    <dgm:pt modelId="{8FD22898-06BB-4875-8EFC-BA6CBEE0C671}" type="pres">
      <dgm:prSet presAssocID="{7A13C666-B97D-4950-9D8B-211D8181C8EB}" presName="accentRepeatNode" presStyleLbl="solidAlignAcc1" presStyleIdx="2" presStyleCnt="6"/>
      <dgm:spPr/>
      <dgm:t>
        <a:bodyPr/>
        <a:lstStyle/>
        <a:p>
          <a:endParaRPr lang="ru-RU"/>
        </a:p>
      </dgm:t>
    </dgm:pt>
    <dgm:pt modelId="{CC6DCE9D-D4B4-4B82-B666-8C71CA24CCE9}" type="pres">
      <dgm:prSet presAssocID="{4075FEC7-D1CD-4D1B-A752-1C245D68BB1E}" presName="image2" presStyleCnt="0"/>
      <dgm:spPr/>
      <dgm:t>
        <a:bodyPr/>
        <a:lstStyle/>
        <a:p>
          <a:endParaRPr lang="ru-RU"/>
        </a:p>
      </dgm:t>
    </dgm:pt>
    <dgm:pt modelId="{F5B9DA77-568B-463B-963C-B930F2B0372A}" type="pres">
      <dgm:prSet presAssocID="{4075FEC7-D1CD-4D1B-A752-1C245D68BB1E}" presName="imageRepeatNode" presStyleLbl="alignAcc1" presStyleIdx="1" presStyleCnt="3" custLinFactX="-100000" custLinFactNeighborX="-157562" custLinFactNeighborY="-53202"/>
      <dgm:spPr/>
      <dgm:t>
        <a:bodyPr/>
        <a:lstStyle/>
        <a:p>
          <a:endParaRPr lang="ru-RU"/>
        </a:p>
      </dgm:t>
    </dgm:pt>
    <dgm:pt modelId="{055D64A9-96AA-49F3-9B79-23ECE8B5463B}" type="pres">
      <dgm:prSet presAssocID="{4075FEC7-D1CD-4D1B-A752-1C245D68BB1E}" presName="imageaccent2" presStyleCnt="0"/>
      <dgm:spPr/>
      <dgm:t>
        <a:bodyPr/>
        <a:lstStyle/>
        <a:p>
          <a:endParaRPr lang="ru-RU"/>
        </a:p>
      </dgm:t>
    </dgm:pt>
    <dgm:pt modelId="{377DF28B-E532-49E9-984D-11929AF9B692}" type="pres">
      <dgm:prSet presAssocID="{4075FEC7-D1CD-4D1B-A752-1C245D68BB1E}" presName="accentRepeatNode" presStyleLbl="solidAlignAcc1" presStyleIdx="3" presStyleCnt="6" custLinFactX="-800000" custLinFactY="-42357" custLinFactNeighborX="-852761" custLinFactNeighborY="-100000"/>
      <dgm:spPr/>
      <dgm:t>
        <a:bodyPr/>
        <a:lstStyle/>
        <a:p>
          <a:endParaRPr lang="ru-RU"/>
        </a:p>
      </dgm:t>
    </dgm:pt>
    <dgm:pt modelId="{A66FAD0C-01A9-4C48-AA30-B2BA60B3750F}" type="pres">
      <dgm:prSet presAssocID="{3119DBE6-C8E6-4149-AF61-BA45BB0C63E3}" presName="text3" presStyleCnt="0"/>
      <dgm:spPr/>
      <dgm:t>
        <a:bodyPr/>
        <a:lstStyle/>
        <a:p>
          <a:endParaRPr lang="ru-RU"/>
        </a:p>
      </dgm:t>
    </dgm:pt>
    <dgm:pt modelId="{470DD38E-BCF5-4B97-883D-66E77956ED11}" type="pres">
      <dgm:prSet presAssocID="{3119DBE6-C8E6-4149-AF61-BA45BB0C63E3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256A4F-F88C-4AEB-9CF9-906A36FA1488}" type="pres">
      <dgm:prSet presAssocID="{3119DBE6-C8E6-4149-AF61-BA45BB0C63E3}" presName="textaccent3" presStyleCnt="0"/>
      <dgm:spPr/>
      <dgm:t>
        <a:bodyPr/>
        <a:lstStyle/>
        <a:p>
          <a:endParaRPr lang="ru-RU"/>
        </a:p>
      </dgm:t>
    </dgm:pt>
    <dgm:pt modelId="{F3E7B80F-1A0F-47E2-B305-11CEEDE4716B}" type="pres">
      <dgm:prSet presAssocID="{3119DBE6-C8E6-4149-AF61-BA45BB0C63E3}" presName="accentRepeatNode" presStyleLbl="solidAlignAcc1" presStyleIdx="4" presStyleCnt="6"/>
      <dgm:spPr/>
      <dgm:t>
        <a:bodyPr/>
        <a:lstStyle/>
        <a:p>
          <a:endParaRPr lang="ru-RU"/>
        </a:p>
      </dgm:t>
    </dgm:pt>
    <dgm:pt modelId="{4F1A824C-2187-4772-A3EB-3034593CECBF}" type="pres">
      <dgm:prSet presAssocID="{A9F260E3-1361-46A0-B48B-17AF632885AE}" presName="image3" presStyleCnt="0"/>
      <dgm:spPr/>
      <dgm:t>
        <a:bodyPr/>
        <a:lstStyle/>
        <a:p>
          <a:endParaRPr lang="ru-RU"/>
        </a:p>
      </dgm:t>
    </dgm:pt>
    <dgm:pt modelId="{7FAA95C5-73D6-47D9-8BE1-4CF847D9BC69}" type="pres">
      <dgm:prSet presAssocID="{A9F260E3-1361-46A0-B48B-17AF632885AE}" presName="imageRepeatNode" presStyleLbl="alignAcc1" presStyleIdx="2" presStyleCnt="3"/>
      <dgm:spPr/>
      <dgm:t>
        <a:bodyPr/>
        <a:lstStyle/>
        <a:p>
          <a:endParaRPr lang="ru-RU"/>
        </a:p>
      </dgm:t>
    </dgm:pt>
    <dgm:pt modelId="{9683681F-8B41-4B7F-9C8F-7376A62FF2CF}" type="pres">
      <dgm:prSet presAssocID="{A9F260E3-1361-46A0-B48B-17AF632885AE}" presName="imageaccent3" presStyleCnt="0"/>
      <dgm:spPr/>
      <dgm:t>
        <a:bodyPr/>
        <a:lstStyle/>
        <a:p>
          <a:endParaRPr lang="ru-RU"/>
        </a:p>
      </dgm:t>
    </dgm:pt>
    <dgm:pt modelId="{7E4D2D60-BD09-46C7-924D-F5BB8728859A}" type="pres">
      <dgm:prSet presAssocID="{A9F260E3-1361-46A0-B48B-17AF632885AE}" presName="accentRepeatNode" presStyleLbl="solidAlignAcc1" presStyleIdx="5" presStyleCnt="6" custLinFactX="248515" custLinFactY="143332" custLinFactNeighborX="300000" custLinFactNeighborY="200000"/>
      <dgm:spPr/>
      <dgm:t>
        <a:bodyPr/>
        <a:lstStyle/>
        <a:p>
          <a:endParaRPr lang="ru-RU"/>
        </a:p>
      </dgm:t>
    </dgm:pt>
  </dgm:ptLst>
  <dgm:cxnLst>
    <dgm:cxn modelId="{29ECD249-33DB-4888-BD47-B3FB7B4FC615}" type="presOf" srcId="{7A13C666-B97D-4950-9D8B-211D8181C8EB}" destId="{342DE77C-34E8-443B-96E9-A58B82CCE6A9}" srcOrd="0" destOrd="0" presId="urn:microsoft.com/office/officeart/2008/layout/HexagonCluster"/>
    <dgm:cxn modelId="{5F594C63-8784-4814-AFD5-5A9FB5A82D67}" type="presOf" srcId="{282D1C7E-9157-4439-AF8C-C6D1E2F823B6}" destId="{5C0DE23F-82E7-4182-AB72-E7444205E4DD}" srcOrd="0" destOrd="0" presId="urn:microsoft.com/office/officeart/2008/layout/HexagonCluster"/>
    <dgm:cxn modelId="{2A85A08C-8AB7-4293-A6E4-9CB04547A1B8}" srcId="{C762A70A-4D05-4F7B-AA1C-CEC10EB4C71B}" destId="{3119DBE6-C8E6-4149-AF61-BA45BB0C63E3}" srcOrd="2" destOrd="0" parTransId="{7D9DCE8D-6E38-4C8A-9196-241C4AA84459}" sibTransId="{A9F260E3-1361-46A0-B48B-17AF632885AE}"/>
    <dgm:cxn modelId="{0C6DD05D-F8CC-404C-885C-5E98689B5583}" type="presOf" srcId="{7083ADE1-5E27-448A-86E0-7E52752234EB}" destId="{A383B3A2-7928-4F8F-AD96-4B844C2D7E2A}" srcOrd="0" destOrd="0" presId="urn:microsoft.com/office/officeart/2008/layout/HexagonCluster"/>
    <dgm:cxn modelId="{96F7F346-754D-4ABB-9932-14A5BFC675D7}" type="presOf" srcId="{C762A70A-4D05-4F7B-AA1C-CEC10EB4C71B}" destId="{35E2FFFD-76A5-4101-9CAF-CD31001C7D2C}" srcOrd="0" destOrd="0" presId="urn:microsoft.com/office/officeart/2008/layout/HexagonCluster"/>
    <dgm:cxn modelId="{03E6FE67-EAD4-43DA-B0A8-5D7193501A12}" type="presOf" srcId="{3119DBE6-C8E6-4149-AF61-BA45BB0C63E3}" destId="{470DD38E-BCF5-4B97-883D-66E77956ED11}" srcOrd="0" destOrd="0" presId="urn:microsoft.com/office/officeart/2008/layout/HexagonCluster"/>
    <dgm:cxn modelId="{DA80CCF5-C811-426E-B9AF-8A1A07C7D60A}" srcId="{C762A70A-4D05-4F7B-AA1C-CEC10EB4C71B}" destId="{7A13C666-B97D-4950-9D8B-211D8181C8EB}" srcOrd="1" destOrd="0" parTransId="{BC5C8D07-2F73-426E-AA68-CEC2A0A0450D}" sibTransId="{4075FEC7-D1CD-4D1B-A752-1C245D68BB1E}"/>
    <dgm:cxn modelId="{2E74A457-0EE9-4B19-9AA0-A12748418455}" srcId="{C762A70A-4D05-4F7B-AA1C-CEC10EB4C71B}" destId="{7083ADE1-5E27-448A-86E0-7E52752234EB}" srcOrd="0" destOrd="0" parTransId="{97666F4F-B234-48E6-9B69-95FB1451E1B8}" sibTransId="{282D1C7E-9157-4439-AF8C-C6D1E2F823B6}"/>
    <dgm:cxn modelId="{BF78C162-48F1-42BB-9A52-C04F439B9866}" type="presOf" srcId="{4075FEC7-D1CD-4D1B-A752-1C245D68BB1E}" destId="{F5B9DA77-568B-463B-963C-B930F2B0372A}" srcOrd="0" destOrd="0" presId="urn:microsoft.com/office/officeart/2008/layout/HexagonCluster"/>
    <dgm:cxn modelId="{2B6E7BC0-B260-4FAC-AA93-E42EF5CD09F8}" type="presOf" srcId="{A9F260E3-1361-46A0-B48B-17AF632885AE}" destId="{7FAA95C5-73D6-47D9-8BE1-4CF847D9BC69}" srcOrd="0" destOrd="0" presId="urn:microsoft.com/office/officeart/2008/layout/HexagonCluster"/>
    <dgm:cxn modelId="{633FE638-C425-4D20-BC11-667697562CE3}" type="presParOf" srcId="{35E2FFFD-76A5-4101-9CAF-CD31001C7D2C}" destId="{54972CD1-FB9F-4622-B5AD-8C0B99D9DAE7}" srcOrd="0" destOrd="0" presId="urn:microsoft.com/office/officeart/2008/layout/HexagonCluster"/>
    <dgm:cxn modelId="{9A14F1F4-E66E-4B37-9A1C-4F68AAD7680E}" type="presParOf" srcId="{54972CD1-FB9F-4622-B5AD-8C0B99D9DAE7}" destId="{A383B3A2-7928-4F8F-AD96-4B844C2D7E2A}" srcOrd="0" destOrd="0" presId="urn:microsoft.com/office/officeart/2008/layout/HexagonCluster"/>
    <dgm:cxn modelId="{8D8C208D-9A6B-4D3F-9F45-6A6546A5A80A}" type="presParOf" srcId="{35E2FFFD-76A5-4101-9CAF-CD31001C7D2C}" destId="{8B9DDE5F-00C7-4E9F-B0B5-ACE02F0AF098}" srcOrd="1" destOrd="0" presId="urn:microsoft.com/office/officeart/2008/layout/HexagonCluster"/>
    <dgm:cxn modelId="{F28402E1-4003-4F2D-B608-D0A9E8BCC33A}" type="presParOf" srcId="{8B9DDE5F-00C7-4E9F-B0B5-ACE02F0AF098}" destId="{F17DBABA-44F2-4132-B421-74505063DC86}" srcOrd="0" destOrd="0" presId="urn:microsoft.com/office/officeart/2008/layout/HexagonCluster"/>
    <dgm:cxn modelId="{8CB16AA7-2910-4AF5-82FF-DE35560738D1}" type="presParOf" srcId="{35E2FFFD-76A5-4101-9CAF-CD31001C7D2C}" destId="{F405F28E-C0E6-4AFE-BB5F-297909A68E4D}" srcOrd="2" destOrd="0" presId="urn:microsoft.com/office/officeart/2008/layout/HexagonCluster"/>
    <dgm:cxn modelId="{94E4F659-801B-43AB-8947-B55CD4522FA9}" type="presParOf" srcId="{F405F28E-C0E6-4AFE-BB5F-297909A68E4D}" destId="{5C0DE23F-82E7-4182-AB72-E7444205E4DD}" srcOrd="0" destOrd="0" presId="urn:microsoft.com/office/officeart/2008/layout/HexagonCluster"/>
    <dgm:cxn modelId="{1EA3E4AB-5C82-4959-B871-5578CB755DE7}" type="presParOf" srcId="{35E2FFFD-76A5-4101-9CAF-CD31001C7D2C}" destId="{C674F605-C1DB-4CC6-B7BC-F91A23458AB5}" srcOrd="3" destOrd="0" presId="urn:microsoft.com/office/officeart/2008/layout/HexagonCluster"/>
    <dgm:cxn modelId="{23BF387C-8AEE-4DA1-BDC8-B946F8209F5A}" type="presParOf" srcId="{C674F605-C1DB-4CC6-B7BC-F91A23458AB5}" destId="{86A18D8E-4019-4DCE-B11C-C339063A6EFC}" srcOrd="0" destOrd="0" presId="urn:microsoft.com/office/officeart/2008/layout/HexagonCluster"/>
    <dgm:cxn modelId="{C31FE387-4D89-4B69-A183-7D5C38C7F69E}" type="presParOf" srcId="{35E2FFFD-76A5-4101-9CAF-CD31001C7D2C}" destId="{93C54BE8-13A6-4EF8-87E3-91AAA4CC545D}" srcOrd="4" destOrd="0" presId="urn:microsoft.com/office/officeart/2008/layout/HexagonCluster"/>
    <dgm:cxn modelId="{9F01567F-A054-4795-BC01-65D3208F72FB}" type="presParOf" srcId="{93C54BE8-13A6-4EF8-87E3-91AAA4CC545D}" destId="{342DE77C-34E8-443B-96E9-A58B82CCE6A9}" srcOrd="0" destOrd="0" presId="urn:microsoft.com/office/officeart/2008/layout/HexagonCluster"/>
    <dgm:cxn modelId="{B3309F7A-434D-4577-B9E0-9E672A8E6FEE}" type="presParOf" srcId="{35E2FFFD-76A5-4101-9CAF-CD31001C7D2C}" destId="{59E397A6-C476-47F7-ACF1-05F171BA10CA}" srcOrd="5" destOrd="0" presId="urn:microsoft.com/office/officeart/2008/layout/HexagonCluster"/>
    <dgm:cxn modelId="{02B7F9DC-9C47-44CF-85B2-4AC320C2368C}" type="presParOf" srcId="{59E397A6-C476-47F7-ACF1-05F171BA10CA}" destId="{8FD22898-06BB-4875-8EFC-BA6CBEE0C671}" srcOrd="0" destOrd="0" presId="urn:microsoft.com/office/officeart/2008/layout/HexagonCluster"/>
    <dgm:cxn modelId="{38EEFDCA-8C63-4347-8A33-93AC44F783AE}" type="presParOf" srcId="{35E2FFFD-76A5-4101-9CAF-CD31001C7D2C}" destId="{CC6DCE9D-D4B4-4B82-B666-8C71CA24CCE9}" srcOrd="6" destOrd="0" presId="urn:microsoft.com/office/officeart/2008/layout/HexagonCluster"/>
    <dgm:cxn modelId="{CD696BAA-63FA-4BE7-8048-415550C7D32F}" type="presParOf" srcId="{CC6DCE9D-D4B4-4B82-B666-8C71CA24CCE9}" destId="{F5B9DA77-568B-463B-963C-B930F2B0372A}" srcOrd="0" destOrd="0" presId="urn:microsoft.com/office/officeart/2008/layout/HexagonCluster"/>
    <dgm:cxn modelId="{65435140-02AE-4F91-B23A-D2701D962CF2}" type="presParOf" srcId="{35E2FFFD-76A5-4101-9CAF-CD31001C7D2C}" destId="{055D64A9-96AA-49F3-9B79-23ECE8B5463B}" srcOrd="7" destOrd="0" presId="urn:microsoft.com/office/officeart/2008/layout/HexagonCluster"/>
    <dgm:cxn modelId="{8C96E3FC-00E7-40BA-8C04-C460DD8328A8}" type="presParOf" srcId="{055D64A9-96AA-49F3-9B79-23ECE8B5463B}" destId="{377DF28B-E532-49E9-984D-11929AF9B692}" srcOrd="0" destOrd="0" presId="urn:microsoft.com/office/officeart/2008/layout/HexagonCluster"/>
    <dgm:cxn modelId="{35305985-5C97-47B0-8609-BCD18FE72134}" type="presParOf" srcId="{35E2FFFD-76A5-4101-9CAF-CD31001C7D2C}" destId="{A66FAD0C-01A9-4C48-AA30-B2BA60B3750F}" srcOrd="8" destOrd="0" presId="urn:microsoft.com/office/officeart/2008/layout/HexagonCluster"/>
    <dgm:cxn modelId="{C854FA4E-D7B0-42EB-A8AB-614D0095109E}" type="presParOf" srcId="{A66FAD0C-01A9-4C48-AA30-B2BA60B3750F}" destId="{470DD38E-BCF5-4B97-883D-66E77956ED11}" srcOrd="0" destOrd="0" presId="urn:microsoft.com/office/officeart/2008/layout/HexagonCluster"/>
    <dgm:cxn modelId="{92B41D71-B11A-4D2E-9A36-03E397AED5E6}" type="presParOf" srcId="{35E2FFFD-76A5-4101-9CAF-CD31001C7D2C}" destId="{B6256A4F-F88C-4AEB-9CF9-906A36FA1488}" srcOrd="9" destOrd="0" presId="urn:microsoft.com/office/officeart/2008/layout/HexagonCluster"/>
    <dgm:cxn modelId="{EF163B66-EDAB-4DCC-82AF-C5471EC66B83}" type="presParOf" srcId="{B6256A4F-F88C-4AEB-9CF9-906A36FA1488}" destId="{F3E7B80F-1A0F-47E2-B305-11CEEDE4716B}" srcOrd="0" destOrd="0" presId="urn:microsoft.com/office/officeart/2008/layout/HexagonCluster"/>
    <dgm:cxn modelId="{ECEF53F0-54F8-4ABC-84CA-F6B4E50C3C8E}" type="presParOf" srcId="{35E2FFFD-76A5-4101-9CAF-CD31001C7D2C}" destId="{4F1A824C-2187-4772-A3EB-3034593CECBF}" srcOrd="10" destOrd="0" presId="urn:microsoft.com/office/officeart/2008/layout/HexagonCluster"/>
    <dgm:cxn modelId="{8B993E7E-4C49-4551-A1B6-1990637A3AC5}" type="presParOf" srcId="{4F1A824C-2187-4772-A3EB-3034593CECBF}" destId="{7FAA95C5-73D6-47D9-8BE1-4CF847D9BC69}" srcOrd="0" destOrd="0" presId="urn:microsoft.com/office/officeart/2008/layout/HexagonCluster"/>
    <dgm:cxn modelId="{422BD988-BD7F-4EAF-A099-0B3CB01DBAC1}" type="presParOf" srcId="{35E2FFFD-76A5-4101-9CAF-CD31001C7D2C}" destId="{9683681F-8B41-4B7F-9C8F-7376A62FF2CF}" srcOrd="11" destOrd="0" presId="urn:microsoft.com/office/officeart/2008/layout/HexagonCluster"/>
    <dgm:cxn modelId="{7247EFFD-2FB6-45BB-A012-1286E776E944}" type="presParOf" srcId="{9683681F-8B41-4B7F-9C8F-7376A62FF2CF}" destId="{7E4D2D60-BD09-46C7-924D-F5BB8728859A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62A70A-4D05-4F7B-AA1C-CEC10EB4C71B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83ADE1-5E27-448A-86E0-7E52752234EB}">
      <dgm:prSet phldrT="[Текст]" custT="1"/>
      <dgm:spPr/>
      <dgm:t>
        <a:bodyPr/>
        <a:lstStyle/>
        <a:p>
          <a:r>
            <a:rPr lang="ru-RU" sz="1200" dirty="0" smtClean="0"/>
            <a:t>Встречи на округе</a:t>
          </a:r>
          <a:endParaRPr lang="ru-RU" sz="1200" dirty="0"/>
        </a:p>
      </dgm:t>
    </dgm:pt>
    <dgm:pt modelId="{97666F4F-B234-48E6-9B69-95FB1451E1B8}" type="parTrans" cxnId="{2E74A457-0EE9-4B19-9AA0-A12748418455}">
      <dgm:prSet/>
      <dgm:spPr/>
      <dgm:t>
        <a:bodyPr/>
        <a:lstStyle/>
        <a:p>
          <a:endParaRPr lang="ru-RU"/>
        </a:p>
      </dgm:t>
    </dgm:pt>
    <dgm:pt modelId="{282D1C7E-9157-4439-AF8C-C6D1E2F823B6}" type="sibTrans" cxnId="{2E74A457-0EE9-4B19-9AA0-A12748418455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A13C666-B97D-4950-9D8B-211D8181C8EB}">
      <dgm:prSet phldrT="[Текст]" custT="1"/>
      <dgm:spPr/>
      <dgm:t>
        <a:bodyPr/>
        <a:lstStyle/>
        <a:p>
          <a:r>
            <a:rPr lang="ru-RU" sz="1200" dirty="0" smtClean="0"/>
            <a:t>Комфортная городская среда</a:t>
          </a:r>
          <a:endParaRPr lang="ru-RU" sz="1200" dirty="0"/>
        </a:p>
      </dgm:t>
    </dgm:pt>
    <dgm:pt modelId="{BC5C8D07-2F73-426E-AA68-CEC2A0A0450D}" type="parTrans" cxnId="{DA80CCF5-C811-426E-B9AF-8A1A07C7D60A}">
      <dgm:prSet/>
      <dgm:spPr/>
      <dgm:t>
        <a:bodyPr/>
        <a:lstStyle/>
        <a:p>
          <a:endParaRPr lang="ru-RU"/>
        </a:p>
      </dgm:t>
    </dgm:pt>
    <dgm:pt modelId="{4075FEC7-D1CD-4D1B-A752-1C245D68BB1E}" type="sibTrans" cxnId="{DA80CCF5-C811-426E-B9AF-8A1A07C7D60A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119DBE6-C8E6-4149-AF61-BA45BB0C63E3}">
      <dgm:prSet phldrT="[Текст]" custT="1"/>
      <dgm:spPr/>
      <dgm:t>
        <a:bodyPr/>
        <a:lstStyle/>
        <a:p>
          <a:r>
            <a:rPr lang="ru-RU" sz="1200" dirty="0" smtClean="0"/>
            <a:t>Региональное отделение Союза женщин России</a:t>
          </a:r>
          <a:endParaRPr lang="ru-RU" sz="1200" dirty="0"/>
        </a:p>
      </dgm:t>
    </dgm:pt>
    <dgm:pt modelId="{7D9DCE8D-6E38-4C8A-9196-241C4AA84459}" type="parTrans" cxnId="{2A85A08C-8AB7-4293-A6E4-9CB04547A1B8}">
      <dgm:prSet/>
      <dgm:spPr/>
      <dgm:t>
        <a:bodyPr/>
        <a:lstStyle/>
        <a:p>
          <a:endParaRPr lang="ru-RU"/>
        </a:p>
      </dgm:t>
    </dgm:pt>
    <dgm:pt modelId="{A9F260E3-1361-46A0-B48B-17AF632885AE}" type="sibTrans" cxnId="{2A85A08C-8AB7-4293-A6E4-9CB04547A1B8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5E2FFFD-76A5-4101-9CAF-CD31001C7D2C}" type="pres">
      <dgm:prSet presAssocID="{C762A70A-4D05-4F7B-AA1C-CEC10EB4C71B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54972CD1-FB9F-4622-B5AD-8C0B99D9DAE7}" type="pres">
      <dgm:prSet presAssocID="{7083ADE1-5E27-448A-86E0-7E52752234EB}" presName="text1" presStyleCnt="0"/>
      <dgm:spPr/>
      <dgm:t>
        <a:bodyPr/>
        <a:lstStyle/>
        <a:p>
          <a:endParaRPr lang="ru-RU"/>
        </a:p>
      </dgm:t>
    </dgm:pt>
    <dgm:pt modelId="{A383B3A2-7928-4F8F-AD96-4B844C2D7E2A}" type="pres">
      <dgm:prSet presAssocID="{7083ADE1-5E27-448A-86E0-7E52752234EB}" presName="textRepeatNode" presStyleLbl="alignNode1" presStyleIdx="0" presStyleCnt="3" custLinFactNeighborX="-87548" custLinFactNeighborY="-129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9DDE5F-00C7-4E9F-B0B5-ACE02F0AF098}" type="pres">
      <dgm:prSet presAssocID="{7083ADE1-5E27-448A-86E0-7E52752234EB}" presName="textaccent1" presStyleCnt="0"/>
      <dgm:spPr/>
      <dgm:t>
        <a:bodyPr/>
        <a:lstStyle/>
        <a:p>
          <a:endParaRPr lang="ru-RU"/>
        </a:p>
      </dgm:t>
    </dgm:pt>
    <dgm:pt modelId="{F17DBABA-44F2-4132-B421-74505063DC86}" type="pres">
      <dgm:prSet presAssocID="{7083ADE1-5E27-448A-86E0-7E52752234EB}" presName="accentRepeatNode" presStyleLbl="solidAlignAcc1" presStyleIdx="0" presStyleCnt="6" custLinFactX="-58616" custLinFactY="100000" custLinFactNeighborX="-100000" custLinFactNeighborY="136619"/>
      <dgm:spPr/>
      <dgm:t>
        <a:bodyPr/>
        <a:lstStyle/>
        <a:p>
          <a:endParaRPr lang="ru-RU"/>
        </a:p>
      </dgm:t>
    </dgm:pt>
    <dgm:pt modelId="{F405F28E-C0E6-4AFE-BB5F-297909A68E4D}" type="pres">
      <dgm:prSet presAssocID="{282D1C7E-9157-4439-AF8C-C6D1E2F823B6}" presName="image1" presStyleCnt="0"/>
      <dgm:spPr/>
      <dgm:t>
        <a:bodyPr/>
        <a:lstStyle/>
        <a:p>
          <a:endParaRPr lang="ru-RU"/>
        </a:p>
      </dgm:t>
    </dgm:pt>
    <dgm:pt modelId="{5C0DE23F-82E7-4182-AB72-E7444205E4DD}" type="pres">
      <dgm:prSet presAssocID="{282D1C7E-9157-4439-AF8C-C6D1E2F823B6}" presName="imageRepeatNode" presStyleLbl="alignAcc1" presStyleIdx="0" presStyleCnt="3" custLinFactNeighborX="83796" custLinFactNeighborY="91932"/>
      <dgm:spPr/>
      <dgm:t>
        <a:bodyPr/>
        <a:lstStyle/>
        <a:p>
          <a:endParaRPr lang="ru-RU"/>
        </a:p>
      </dgm:t>
    </dgm:pt>
    <dgm:pt modelId="{C674F605-C1DB-4CC6-B7BC-F91A23458AB5}" type="pres">
      <dgm:prSet presAssocID="{282D1C7E-9157-4439-AF8C-C6D1E2F823B6}" presName="imageaccent1" presStyleCnt="0"/>
      <dgm:spPr/>
      <dgm:t>
        <a:bodyPr/>
        <a:lstStyle/>
        <a:p>
          <a:endParaRPr lang="ru-RU"/>
        </a:p>
      </dgm:t>
    </dgm:pt>
    <dgm:pt modelId="{86A18D8E-4019-4DCE-B11C-C339063A6EFC}" type="pres">
      <dgm:prSet presAssocID="{282D1C7E-9157-4439-AF8C-C6D1E2F823B6}" presName="accentRepeatNode" presStyleLbl="solidAlignAcc1" presStyleIdx="1" presStyleCnt="6" custLinFactY="-300000" custLinFactNeighborX="-7553" custLinFactNeighborY="-366037"/>
      <dgm:spPr/>
      <dgm:t>
        <a:bodyPr/>
        <a:lstStyle/>
        <a:p>
          <a:endParaRPr lang="ru-RU"/>
        </a:p>
      </dgm:t>
    </dgm:pt>
    <dgm:pt modelId="{93C54BE8-13A6-4EF8-87E3-91AAA4CC545D}" type="pres">
      <dgm:prSet presAssocID="{7A13C666-B97D-4950-9D8B-211D8181C8EB}" presName="text2" presStyleCnt="0"/>
      <dgm:spPr/>
      <dgm:t>
        <a:bodyPr/>
        <a:lstStyle/>
        <a:p>
          <a:endParaRPr lang="ru-RU"/>
        </a:p>
      </dgm:t>
    </dgm:pt>
    <dgm:pt modelId="{342DE77C-34E8-443B-96E9-A58B82CCE6A9}" type="pres">
      <dgm:prSet presAssocID="{7A13C666-B97D-4950-9D8B-211D8181C8EB}" presName="textRepeatNode" presStyleLbl="alignNode1" presStyleIdx="1" presStyleCnt="3" custLinFactNeighborX="-82902" custLinFactNeighborY="-142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E397A6-C476-47F7-ACF1-05F171BA10CA}" type="pres">
      <dgm:prSet presAssocID="{7A13C666-B97D-4950-9D8B-211D8181C8EB}" presName="textaccent2" presStyleCnt="0"/>
      <dgm:spPr/>
      <dgm:t>
        <a:bodyPr/>
        <a:lstStyle/>
        <a:p>
          <a:endParaRPr lang="ru-RU"/>
        </a:p>
      </dgm:t>
    </dgm:pt>
    <dgm:pt modelId="{8FD22898-06BB-4875-8EFC-BA6CBEE0C671}" type="pres">
      <dgm:prSet presAssocID="{7A13C666-B97D-4950-9D8B-211D8181C8EB}" presName="accentRepeatNode" presStyleLbl="solidAlignAcc1" presStyleIdx="2" presStyleCnt="6" custLinFactX="-185211" custLinFactY="-300000" custLinFactNeighborX="-200000" custLinFactNeighborY="-374801"/>
      <dgm:spPr/>
      <dgm:t>
        <a:bodyPr/>
        <a:lstStyle/>
        <a:p>
          <a:endParaRPr lang="ru-RU"/>
        </a:p>
      </dgm:t>
    </dgm:pt>
    <dgm:pt modelId="{CC6DCE9D-D4B4-4B82-B666-8C71CA24CCE9}" type="pres">
      <dgm:prSet presAssocID="{4075FEC7-D1CD-4D1B-A752-1C245D68BB1E}" presName="image2" presStyleCnt="0"/>
      <dgm:spPr/>
      <dgm:t>
        <a:bodyPr/>
        <a:lstStyle/>
        <a:p>
          <a:endParaRPr lang="ru-RU"/>
        </a:p>
      </dgm:t>
    </dgm:pt>
    <dgm:pt modelId="{F5B9DA77-568B-463B-963C-B930F2B0372A}" type="pres">
      <dgm:prSet presAssocID="{4075FEC7-D1CD-4D1B-A752-1C245D68BB1E}" presName="imageRepeatNode" presStyleLbl="alignAcc1" presStyleIdx="1" presStyleCnt="3" custLinFactY="-27748" custLinFactNeighborX="-85388" custLinFactNeighborY="-100000"/>
      <dgm:spPr/>
      <dgm:t>
        <a:bodyPr/>
        <a:lstStyle/>
        <a:p>
          <a:endParaRPr lang="ru-RU"/>
        </a:p>
      </dgm:t>
    </dgm:pt>
    <dgm:pt modelId="{055D64A9-96AA-49F3-9B79-23ECE8B5463B}" type="pres">
      <dgm:prSet presAssocID="{4075FEC7-D1CD-4D1B-A752-1C245D68BB1E}" presName="imageaccent2" presStyleCnt="0"/>
      <dgm:spPr/>
      <dgm:t>
        <a:bodyPr/>
        <a:lstStyle/>
        <a:p>
          <a:endParaRPr lang="ru-RU"/>
        </a:p>
      </dgm:t>
    </dgm:pt>
    <dgm:pt modelId="{377DF28B-E532-49E9-984D-11929AF9B692}" type="pres">
      <dgm:prSet presAssocID="{4075FEC7-D1CD-4D1B-A752-1C245D68BB1E}" presName="accentRepeatNode" presStyleLbl="solidAlignAcc1" presStyleIdx="3" presStyleCnt="6" custLinFactX="-429037" custLinFactY="300000" custLinFactNeighborX="-500000" custLinFactNeighborY="322219"/>
      <dgm:spPr/>
      <dgm:t>
        <a:bodyPr/>
        <a:lstStyle/>
        <a:p>
          <a:endParaRPr lang="ru-RU"/>
        </a:p>
      </dgm:t>
    </dgm:pt>
    <dgm:pt modelId="{A66FAD0C-01A9-4C48-AA30-B2BA60B3750F}" type="pres">
      <dgm:prSet presAssocID="{3119DBE6-C8E6-4149-AF61-BA45BB0C63E3}" presName="text3" presStyleCnt="0"/>
      <dgm:spPr/>
      <dgm:t>
        <a:bodyPr/>
        <a:lstStyle/>
        <a:p>
          <a:endParaRPr lang="ru-RU"/>
        </a:p>
      </dgm:t>
    </dgm:pt>
    <dgm:pt modelId="{470DD38E-BCF5-4B97-883D-66E77956ED11}" type="pres">
      <dgm:prSet presAssocID="{3119DBE6-C8E6-4149-AF61-BA45BB0C63E3}" presName="textRepeatNode" presStyleLbl="alignNode1" presStyleIdx="2" presStyleCnt="3" custLinFactNeighborX="-711" custLinFactNeighborY="-767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256A4F-F88C-4AEB-9CF9-906A36FA1488}" type="pres">
      <dgm:prSet presAssocID="{3119DBE6-C8E6-4149-AF61-BA45BB0C63E3}" presName="textaccent3" presStyleCnt="0"/>
      <dgm:spPr/>
      <dgm:t>
        <a:bodyPr/>
        <a:lstStyle/>
        <a:p>
          <a:endParaRPr lang="ru-RU"/>
        </a:p>
      </dgm:t>
    </dgm:pt>
    <dgm:pt modelId="{F3E7B80F-1A0F-47E2-B305-11CEEDE4716B}" type="pres">
      <dgm:prSet presAssocID="{3119DBE6-C8E6-4149-AF61-BA45BB0C63E3}" presName="accentRepeatNode" presStyleLbl="solidAlignAcc1" presStyleIdx="4" presStyleCnt="6"/>
      <dgm:spPr/>
      <dgm:t>
        <a:bodyPr/>
        <a:lstStyle/>
        <a:p>
          <a:endParaRPr lang="ru-RU"/>
        </a:p>
      </dgm:t>
    </dgm:pt>
    <dgm:pt modelId="{4F1A824C-2187-4772-A3EB-3034593CECBF}" type="pres">
      <dgm:prSet presAssocID="{A9F260E3-1361-46A0-B48B-17AF632885AE}" presName="image3" presStyleCnt="0"/>
      <dgm:spPr/>
      <dgm:t>
        <a:bodyPr/>
        <a:lstStyle/>
        <a:p>
          <a:endParaRPr lang="ru-RU"/>
        </a:p>
      </dgm:t>
    </dgm:pt>
    <dgm:pt modelId="{7FAA95C5-73D6-47D9-8BE1-4CF847D9BC69}" type="pres">
      <dgm:prSet presAssocID="{A9F260E3-1361-46A0-B48B-17AF632885AE}" presName="imageRepeatNode" presStyleLbl="alignAcc1" presStyleIdx="2" presStyleCnt="3" custLinFactX="-72445" custLinFactNeighborX="-100000" custLinFactNeighborY="37266"/>
      <dgm:spPr/>
      <dgm:t>
        <a:bodyPr/>
        <a:lstStyle/>
        <a:p>
          <a:endParaRPr lang="ru-RU"/>
        </a:p>
      </dgm:t>
    </dgm:pt>
    <dgm:pt modelId="{9683681F-8B41-4B7F-9C8F-7376A62FF2CF}" type="pres">
      <dgm:prSet presAssocID="{A9F260E3-1361-46A0-B48B-17AF632885AE}" presName="imageaccent3" presStyleCnt="0"/>
      <dgm:spPr/>
      <dgm:t>
        <a:bodyPr/>
        <a:lstStyle/>
        <a:p>
          <a:endParaRPr lang="ru-RU"/>
        </a:p>
      </dgm:t>
    </dgm:pt>
    <dgm:pt modelId="{7E4D2D60-BD09-46C7-924D-F5BB8728859A}" type="pres">
      <dgm:prSet presAssocID="{A9F260E3-1361-46A0-B48B-17AF632885AE}" presName="accentRepeatNode" presStyleLbl="solidAlignAcc1" presStyleIdx="5" presStyleCnt="6" custLinFactX="-88829" custLinFactY="539274" custLinFactNeighborX="-100000" custLinFactNeighborY="600000"/>
      <dgm:spPr/>
      <dgm:t>
        <a:bodyPr/>
        <a:lstStyle/>
        <a:p>
          <a:endParaRPr lang="ru-RU"/>
        </a:p>
      </dgm:t>
    </dgm:pt>
  </dgm:ptLst>
  <dgm:cxnLst>
    <dgm:cxn modelId="{7D74CB07-5346-4C7C-ACD6-C1859504115B}" type="presOf" srcId="{7083ADE1-5E27-448A-86E0-7E52752234EB}" destId="{A383B3A2-7928-4F8F-AD96-4B844C2D7E2A}" srcOrd="0" destOrd="0" presId="urn:microsoft.com/office/officeart/2008/layout/HexagonCluster"/>
    <dgm:cxn modelId="{2A85A08C-8AB7-4293-A6E4-9CB04547A1B8}" srcId="{C762A70A-4D05-4F7B-AA1C-CEC10EB4C71B}" destId="{3119DBE6-C8E6-4149-AF61-BA45BB0C63E3}" srcOrd="2" destOrd="0" parTransId="{7D9DCE8D-6E38-4C8A-9196-241C4AA84459}" sibTransId="{A9F260E3-1361-46A0-B48B-17AF632885AE}"/>
    <dgm:cxn modelId="{D4045844-9655-4C5F-A720-1D1C6052FCDA}" type="presOf" srcId="{282D1C7E-9157-4439-AF8C-C6D1E2F823B6}" destId="{5C0DE23F-82E7-4182-AB72-E7444205E4DD}" srcOrd="0" destOrd="0" presId="urn:microsoft.com/office/officeart/2008/layout/HexagonCluster"/>
    <dgm:cxn modelId="{DA80CCF5-C811-426E-B9AF-8A1A07C7D60A}" srcId="{C762A70A-4D05-4F7B-AA1C-CEC10EB4C71B}" destId="{7A13C666-B97D-4950-9D8B-211D8181C8EB}" srcOrd="1" destOrd="0" parTransId="{BC5C8D07-2F73-426E-AA68-CEC2A0A0450D}" sibTransId="{4075FEC7-D1CD-4D1B-A752-1C245D68BB1E}"/>
    <dgm:cxn modelId="{2E74A457-0EE9-4B19-9AA0-A12748418455}" srcId="{C762A70A-4D05-4F7B-AA1C-CEC10EB4C71B}" destId="{7083ADE1-5E27-448A-86E0-7E52752234EB}" srcOrd="0" destOrd="0" parTransId="{97666F4F-B234-48E6-9B69-95FB1451E1B8}" sibTransId="{282D1C7E-9157-4439-AF8C-C6D1E2F823B6}"/>
    <dgm:cxn modelId="{55A04AAC-3EC4-49FE-999D-E749AFB83710}" type="presOf" srcId="{3119DBE6-C8E6-4149-AF61-BA45BB0C63E3}" destId="{470DD38E-BCF5-4B97-883D-66E77956ED11}" srcOrd="0" destOrd="0" presId="urn:microsoft.com/office/officeart/2008/layout/HexagonCluster"/>
    <dgm:cxn modelId="{BFDD3FC5-5545-47D1-97D6-5668BBA1AC81}" type="presOf" srcId="{C762A70A-4D05-4F7B-AA1C-CEC10EB4C71B}" destId="{35E2FFFD-76A5-4101-9CAF-CD31001C7D2C}" srcOrd="0" destOrd="0" presId="urn:microsoft.com/office/officeart/2008/layout/HexagonCluster"/>
    <dgm:cxn modelId="{6834AA5B-F089-4D2B-8893-ACA36512F431}" type="presOf" srcId="{4075FEC7-D1CD-4D1B-A752-1C245D68BB1E}" destId="{F5B9DA77-568B-463B-963C-B930F2B0372A}" srcOrd="0" destOrd="0" presId="urn:microsoft.com/office/officeart/2008/layout/HexagonCluster"/>
    <dgm:cxn modelId="{2A55BD14-5E5B-4C0A-8CF0-3B2C03600ECC}" type="presOf" srcId="{7A13C666-B97D-4950-9D8B-211D8181C8EB}" destId="{342DE77C-34E8-443B-96E9-A58B82CCE6A9}" srcOrd="0" destOrd="0" presId="urn:microsoft.com/office/officeart/2008/layout/HexagonCluster"/>
    <dgm:cxn modelId="{A3B281C7-13C4-4358-8775-980EFC6F977A}" type="presOf" srcId="{A9F260E3-1361-46A0-B48B-17AF632885AE}" destId="{7FAA95C5-73D6-47D9-8BE1-4CF847D9BC69}" srcOrd="0" destOrd="0" presId="urn:microsoft.com/office/officeart/2008/layout/HexagonCluster"/>
    <dgm:cxn modelId="{38014028-193D-4093-AD9A-7A6BC15E97A2}" type="presParOf" srcId="{35E2FFFD-76A5-4101-9CAF-CD31001C7D2C}" destId="{54972CD1-FB9F-4622-B5AD-8C0B99D9DAE7}" srcOrd="0" destOrd="0" presId="urn:microsoft.com/office/officeart/2008/layout/HexagonCluster"/>
    <dgm:cxn modelId="{CA69E6F3-4143-4A52-9A6C-F547BF46D5DE}" type="presParOf" srcId="{54972CD1-FB9F-4622-B5AD-8C0B99D9DAE7}" destId="{A383B3A2-7928-4F8F-AD96-4B844C2D7E2A}" srcOrd="0" destOrd="0" presId="urn:microsoft.com/office/officeart/2008/layout/HexagonCluster"/>
    <dgm:cxn modelId="{BED171B3-7144-4E15-9435-C59BD8277522}" type="presParOf" srcId="{35E2FFFD-76A5-4101-9CAF-CD31001C7D2C}" destId="{8B9DDE5F-00C7-4E9F-B0B5-ACE02F0AF098}" srcOrd="1" destOrd="0" presId="urn:microsoft.com/office/officeart/2008/layout/HexagonCluster"/>
    <dgm:cxn modelId="{5FAEDEDF-293F-48FE-96D8-F0D51C448900}" type="presParOf" srcId="{8B9DDE5F-00C7-4E9F-B0B5-ACE02F0AF098}" destId="{F17DBABA-44F2-4132-B421-74505063DC86}" srcOrd="0" destOrd="0" presId="urn:microsoft.com/office/officeart/2008/layout/HexagonCluster"/>
    <dgm:cxn modelId="{E201C4B9-1EFA-40DF-B53C-0CDA03C74F80}" type="presParOf" srcId="{35E2FFFD-76A5-4101-9CAF-CD31001C7D2C}" destId="{F405F28E-C0E6-4AFE-BB5F-297909A68E4D}" srcOrd="2" destOrd="0" presId="urn:microsoft.com/office/officeart/2008/layout/HexagonCluster"/>
    <dgm:cxn modelId="{709E6C77-4A66-4AD9-B619-8DDE0160B4D5}" type="presParOf" srcId="{F405F28E-C0E6-4AFE-BB5F-297909A68E4D}" destId="{5C0DE23F-82E7-4182-AB72-E7444205E4DD}" srcOrd="0" destOrd="0" presId="urn:microsoft.com/office/officeart/2008/layout/HexagonCluster"/>
    <dgm:cxn modelId="{135E283F-F9A1-4B27-856A-149E8FFF3AD6}" type="presParOf" srcId="{35E2FFFD-76A5-4101-9CAF-CD31001C7D2C}" destId="{C674F605-C1DB-4CC6-B7BC-F91A23458AB5}" srcOrd="3" destOrd="0" presId="urn:microsoft.com/office/officeart/2008/layout/HexagonCluster"/>
    <dgm:cxn modelId="{77864D6C-E68C-411B-9AEE-407BB0F43151}" type="presParOf" srcId="{C674F605-C1DB-4CC6-B7BC-F91A23458AB5}" destId="{86A18D8E-4019-4DCE-B11C-C339063A6EFC}" srcOrd="0" destOrd="0" presId="urn:microsoft.com/office/officeart/2008/layout/HexagonCluster"/>
    <dgm:cxn modelId="{BADDB61E-A960-47DD-97AF-AD7AA4461627}" type="presParOf" srcId="{35E2FFFD-76A5-4101-9CAF-CD31001C7D2C}" destId="{93C54BE8-13A6-4EF8-87E3-91AAA4CC545D}" srcOrd="4" destOrd="0" presId="urn:microsoft.com/office/officeart/2008/layout/HexagonCluster"/>
    <dgm:cxn modelId="{4CFE4407-1FFC-40C0-B223-CF5AB702250B}" type="presParOf" srcId="{93C54BE8-13A6-4EF8-87E3-91AAA4CC545D}" destId="{342DE77C-34E8-443B-96E9-A58B82CCE6A9}" srcOrd="0" destOrd="0" presId="urn:microsoft.com/office/officeart/2008/layout/HexagonCluster"/>
    <dgm:cxn modelId="{6971A6D0-6BC7-45BB-B044-135F7F9E35CC}" type="presParOf" srcId="{35E2FFFD-76A5-4101-9CAF-CD31001C7D2C}" destId="{59E397A6-C476-47F7-ACF1-05F171BA10CA}" srcOrd="5" destOrd="0" presId="urn:microsoft.com/office/officeart/2008/layout/HexagonCluster"/>
    <dgm:cxn modelId="{11CE6CE0-17C9-4C35-9EF4-21734E0C73BC}" type="presParOf" srcId="{59E397A6-C476-47F7-ACF1-05F171BA10CA}" destId="{8FD22898-06BB-4875-8EFC-BA6CBEE0C671}" srcOrd="0" destOrd="0" presId="urn:microsoft.com/office/officeart/2008/layout/HexagonCluster"/>
    <dgm:cxn modelId="{EF7E98A7-C80F-469B-ACC2-2543759E6296}" type="presParOf" srcId="{35E2FFFD-76A5-4101-9CAF-CD31001C7D2C}" destId="{CC6DCE9D-D4B4-4B82-B666-8C71CA24CCE9}" srcOrd="6" destOrd="0" presId="urn:microsoft.com/office/officeart/2008/layout/HexagonCluster"/>
    <dgm:cxn modelId="{6A09517D-10BD-41CE-81F6-9032DF6B221A}" type="presParOf" srcId="{CC6DCE9D-D4B4-4B82-B666-8C71CA24CCE9}" destId="{F5B9DA77-568B-463B-963C-B930F2B0372A}" srcOrd="0" destOrd="0" presId="urn:microsoft.com/office/officeart/2008/layout/HexagonCluster"/>
    <dgm:cxn modelId="{AFAC5896-7DE3-438A-AD17-4A79ADD128C9}" type="presParOf" srcId="{35E2FFFD-76A5-4101-9CAF-CD31001C7D2C}" destId="{055D64A9-96AA-49F3-9B79-23ECE8B5463B}" srcOrd="7" destOrd="0" presId="urn:microsoft.com/office/officeart/2008/layout/HexagonCluster"/>
    <dgm:cxn modelId="{56F6013C-B01E-4D87-AA4C-5EA391012EE6}" type="presParOf" srcId="{055D64A9-96AA-49F3-9B79-23ECE8B5463B}" destId="{377DF28B-E532-49E9-984D-11929AF9B692}" srcOrd="0" destOrd="0" presId="urn:microsoft.com/office/officeart/2008/layout/HexagonCluster"/>
    <dgm:cxn modelId="{DF4EF3AB-98CA-4A94-94D4-69C87ADB7B01}" type="presParOf" srcId="{35E2FFFD-76A5-4101-9CAF-CD31001C7D2C}" destId="{A66FAD0C-01A9-4C48-AA30-B2BA60B3750F}" srcOrd="8" destOrd="0" presId="urn:microsoft.com/office/officeart/2008/layout/HexagonCluster"/>
    <dgm:cxn modelId="{AD9390FF-E686-4F08-A95E-3D6A80877097}" type="presParOf" srcId="{A66FAD0C-01A9-4C48-AA30-B2BA60B3750F}" destId="{470DD38E-BCF5-4B97-883D-66E77956ED11}" srcOrd="0" destOrd="0" presId="urn:microsoft.com/office/officeart/2008/layout/HexagonCluster"/>
    <dgm:cxn modelId="{1C38B94D-711E-42DA-90B7-B9323385A320}" type="presParOf" srcId="{35E2FFFD-76A5-4101-9CAF-CD31001C7D2C}" destId="{B6256A4F-F88C-4AEB-9CF9-906A36FA1488}" srcOrd="9" destOrd="0" presId="urn:microsoft.com/office/officeart/2008/layout/HexagonCluster"/>
    <dgm:cxn modelId="{667590AE-6F99-4885-9576-7CE7ACC3FEF9}" type="presParOf" srcId="{B6256A4F-F88C-4AEB-9CF9-906A36FA1488}" destId="{F3E7B80F-1A0F-47E2-B305-11CEEDE4716B}" srcOrd="0" destOrd="0" presId="urn:microsoft.com/office/officeart/2008/layout/HexagonCluster"/>
    <dgm:cxn modelId="{207E883F-5BCA-4A5C-ACE0-4C5E185D9026}" type="presParOf" srcId="{35E2FFFD-76A5-4101-9CAF-CD31001C7D2C}" destId="{4F1A824C-2187-4772-A3EB-3034593CECBF}" srcOrd="10" destOrd="0" presId="urn:microsoft.com/office/officeart/2008/layout/HexagonCluster"/>
    <dgm:cxn modelId="{1479979B-35FE-42DB-83BD-92C5F271B6B7}" type="presParOf" srcId="{4F1A824C-2187-4772-A3EB-3034593CECBF}" destId="{7FAA95C5-73D6-47D9-8BE1-4CF847D9BC69}" srcOrd="0" destOrd="0" presId="urn:microsoft.com/office/officeart/2008/layout/HexagonCluster"/>
    <dgm:cxn modelId="{21724D2D-8A19-4945-82CF-3B6B8DED9910}" type="presParOf" srcId="{35E2FFFD-76A5-4101-9CAF-CD31001C7D2C}" destId="{9683681F-8B41-4B7F-9C8F-7376A62FF2CF}" srcOrd="11" destOrd="0" presId="urn:microsoft.com/office/officeart/2008/layout/HexagonCluster"/>
    <dgm:cxn modelId="{7E264236-B8D1-46C2-959E-FD3D4A7B9CD3}" type="presParOf" srcId="{9683681F-8B41-4B7F-9C8F-7376A62FF2CF}" destId="{7E4D2D60-BD09-46C7-924D-F5BB8728859A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83FD92-89B9-43F4-885A-CD398609C91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F0E63D-F780-4CC7-A1BD-7F6CF1A8C0FC}">
      <dgm:prSet phldrT="[Текст]" custT="1"/>
      <dgm:spPr/>
      <dgm:t>
        <a:bodyPr/>
        <a:lstStyle/>
        <a:p>
          <a:endParaRPr lang="ru-RU" sz="2000" b="1" dirty="0" smtClean="0">
            <a:solidFill>
              <a:schemeClr val="bg1"/>
            </a:solidFill>
          </a:endParaRPr>
        </a:p>
        <a:p>
          <a:r>
            <a:rPr lang="ru-RU" sz="1800" b="1" dirty="0" smtClean="0">
              <a:solidFill>
                <a:schemeClr val="bg1"/>
              </a:solidFill>
            </a:rPr>
            <a:t>Отчетный период</a:t>
          </a:r>
          <a:endParaRPr lang="ru-RU" sz="1800" dirty="0"/>
        </a:p>
      </dgm:t>
    </dgm:pt>
    <dgm:pt modelId="{6B7954A3-1DB8-44F3-834A-BC156AC094AA}" type="parTrans" cxnId="{0C1B00A3-89C4-4BA3-9FD9-5EF627862EAA}">
      <dgm:prSet/>
      <dgm:spPr/>
      <dgm:t>
        <a:bodyPr/>
        <a:lstStyle/>
        <a:p>
          <a:endParaRPr lang="ru-RU"/>
        </a:p>
      </dgm:t>
    </dgm:pt>
    <dgm:pt modelId="{606B86D1-D55F-4E39-908D-89347CDFAF98}" type="sibTrans" cxnId="{0C1B00A3-89C4-4BA3-9FD9-5EF627862EAA}">
      <dgm:prSet/>
      <dgm:spPr/>
      <dgm:t>
        <a:bodyPr/>
        <a:lstStyle/>
        <a:p>
          <a:endParaRPr lang="ru-RU"/>
        </a:p>
      </dgm:t>
    </dgm:pt>
    <dgm:pt modelId="{EE545208-FD43-41AE-8966-56E08A47A315}">
      <dgm:prSet phldrT="[Текст]"/>
      <dgm:spPr/>
      <dgm:t>
        <a:bodyPr/>
        <a:lstStyle/>
        <a:p>
          <a:r>
            <a:rPr lang="ru-RU" dirty="0" smtClean="0"/>
            <a:t>2025 год </a:t>
          </a:r>
          <a:endParaRPr lang="ru-RU" dirty="0"/>
        </a:p>
      </dgm:t>
    </dgm:pt>
    <dgm:pt modelId="{2EE62239-23A0-497E-A27F-86A8255E31F6}" type="parTrans" cxnId="{B8565C64-FB41-4A72-88F6-30C163833D86}">
      <dgm:prSet/>
      <dgm:spPr/>
      <dgm:t>
        <a:bodyPr/>
        <a:lstStyle/>
        <a:p>
          <a:endParaRPr lang="ru-RU"/>
        </a:p>
      </dgm:t>
    </dgm:pt>
    <dgm:pt modelId="{64BD5D28-A98B-45B5-B78A-A720F643DE17}" type="sibTrans" cxnId="{B8565C64-FB41-4A72-88F6-30C163833D86}">
      <dgm:prSet/>
      <dgm:spPr/>
      <dgm:t>
        <a:bodyPr/>
        <a:lstStyle/>
        <a:p>
          <a:endParaRPr lang="ru-RU"/>
        </a:p>
      </dgm:t>
    </dgm:pt>
    <dgm:pt modelId="{0D8E7CBB-DBB6-4F48-8FA9-0054E3FF965C}">
      <dgm:prSet phldrT="[Текст]" custT="1"/>
      <dgm:spPr/>
      <dgm:t>
        <a:bodyPr/>
        <a:lstStyle/>
        <a:p>
          <a:endParaRPr lang="ru-RU" sz="2400" b="1" dirty="0" smtClean="0">
            <a:solidFill>
              <a:schemeClr val="bg1"/>
            </a:solidFill>
          </a:endParaRPr>
        </a:p>
        <a:p>
          <a:r>
            <a:rPr lang="ru-RU" sz="1800" b="1" dirty="0" smtClean="0">
              <a:solidFill>
                <a:schemeClr val="bg1"/>
              </a:solidFill>
            </a:rPr>
            <a:t>Цель</a:t>
          </a:r>
          <a:r>
            <a:rPr lang="ru-RU" sz="2400" b="1" dirty="0" smtClean="0">
              <a:solidFill>
                <a:schemeClr val="bg1"/>
              </a:solidFill>
            </a:rPr>
            <a:t> </a:t>
          </a:r>
          <a:endParaRPr lang="ru-RU" sz="1200" dirty="0"/>
        </a:p>
      </dgm:t>
    </dgm:pt>
    <dgm:pt modelId="{BEBA4773-932E-4B20-8C48-4F503B0A9012}" type="parTrans" cxnId="{14B00586-8125-45E4-BE55-0BFE64D93F25}">
      <dgm:prSet/>
      <dgm:spPr/>
      <dgm:t>
        <a:bodyPr/>
        <a:lstStyle/>
        <a:p>
          <a:endParaRPr lang="ru-RU"/>
        </a:p>
      </dgm:t>
    </dgm:pt>
    <dgm:pt modelId="{A7C76201-82E5-417E-A220-BD8DF6E94F06}" type="sibTrans" cxnId="{14B00586-8125-45E4-BE55-0BFE64D93F25}">
      <dgm:prSet/>
      <dgm:spPr/>
      <dgm:t>
        <a:bodyPr/>
        <a:lstStyle/>
        <a:p>
          <a:endParaRPr lang="ru-RU"/>
        </a:p>
      </dgm:t>
    </dgm:pt>
    <dgm:pt modelId="{23D4DE71-EAC2-4BE2-8623-FAAAC75DD822}">
      <dgm:prSet phldrT="[Текст]"/>
      <dgm:spPr/>
      <dgm:t>
        <a:bodyPr/>
        <a:lstStyle/>
        <a:p>
          <a:pPr algn="just"/>
          <a:r>
            <a:rPr lang="ru-RU" dirty="0" smtClean="0"/>
            <a:t>Представление интересов  избирателей в Петрозаводском городском Совете для обеспечения устойчивого развития города, округа, защиты прав и свобод граждан, улучшения условий проживания и повышении уровня благосостояния горожан</a:t>
          </a:r>
          <a:endParaRPr lang="ru-RU" dirty="0"/>
        </a:p>
      </dgm:t>
    </dgm:pt>
    <dgm:pt modelId="{C656BE73-4777-4D82-A270-F9F1D7FB7D7E}" type="parTrans" cxnId="{666DD5F7-8A7C-4E3D-9BFF-4F52C197D76B}">
      <dgm:prSet/>
      <dgm:spPr/>
      <dgm:t>
        <a:bodyPr/>
        <a:lstStyle/>
        <a:p>
          <a:endParaRPr lang="ru-RU"/>
        </a:p>
      </dgm:t>
    </dgm:pt>
    <dgm:pt modelId="{3C79A8A4-6832-4441-B23B-1E9A34E1ED14}" type="sibTrans" cxnId="{666DD5F7-8A7C-4E3D-9BFF-4F52C197D76B}">
      <dgm:prSet/>
      <dgm:spPr/>
      <dgm:t>
        <a:bodyPr/>
        <a:lstStyle/>
        <a:p>
          <a:endParaRPr lang="ru-RU"/>
        </a:p>
      </dgm:t>
    </dgm:pt>
    <dgm:pt modelId="{7DD6AEED-0B36-4FE7-8D95-7826885E3115}">
      <dgm:prSet phldrT="[Текст]" custT="1"/>
      <dgm:spPr/>
      <dgm:t>
        <a:bodyPr/>
        <a:lstStyle/>
        <a:p>
          <a:endParaRPr lang="ru-RU" sz="2400" b="1" dirty="0" smtClean="0">
            <a:solidFill>
              <a:schemeClr val="bg1"/>
            </a:solidFill>
          </a:endParaRPr>
        </a:p>
        <a:p>
          <a:r>
            <a:rPr lang="ru-RU" sz="1800" b="1" dirty="0" smtClean="0">
              <a:solidFill>
                <a:schemeClr val="bg1"/>
              </a:solidFill>
            </a:rPr>
            <a:t>Задачи</a:t>
          </a:r>
          <a:r>
            <a:rPr lang="ru-RU" sz="2400" b="1" dirty="0" smtClean="0">
              <a:solidFill>
                <a:schemeClr val="bg1"/>
              </a:solidFill>
            </a:rPr>
            <a:t> </a:t>
          </a:r>
          <a:r>
            <a:rPr lang="ru-RU" sz="1800" dirty="0" smtClean="0"/>
            <a:t> </a:t>
          </a:r>
          <a:endParaRPr lang="ru-RU" sz="1800" dirty="0"/>
        </a:p>
      </dgm:t>
    </dgm:pt>
    <dgm:pt modelId="{1143A650-DC21-4024-AE0F-9CB90B0049EA}" type="parTrans" cxnId="{45E4749D-8B2C-4E35-BEC5-8C4D89159611}">
      <dgm:prSet/>
      <dgm:spPr/>
      <dgm:t>
        <a:bodyPr/>
        <a:lstStyle/>
        <a:p>
          <a:endParaRPr lang="ru-RU"/>
        </a:p>
      </dgm:t>
    </dgm:pt>
    <dgm:pt modelId="{04C79DD7-02C1-44DD-AEE6-BD315B7741BA}" type="sibTrans" cxnId="{45E4749D-8B2C-4E35-BEC5-8C4D89159611}">
      <dgm:prSet/>
      <dgm:spPr/>
      <dgm:t>
        <a:bodyPr/>
        <a:lstStyle/>
        <a:p>
          <a:endParaRPr lang="ru-RU"/>
        </a:p>
      </dgm:t>
    </dgm:pt>
    <dgm:pt modelId="{4ED62749-D3B8-437C-BBE2-A83FC0320D45}">
      <dgm:prSet phldrT="[Текст]"/>
      <dgm:spPr/>
      <dgm:t>
        <a:bodyPr/>
        <a:lstStyle/>
        <a:p>
          <a:pPr algn="l"/>
          <a:endParaRPr lang="ru-RU" dirty="0"/>
        </a:p>
      </dgm:t>
    </dgm:pt>
    <dgm:pt modelId="{F50B63B8-06EA-4BB7-B405-949082C98270}" type="parTrans" cxnId="{83AA5674-B05B-4763-B1FF-9433836FDCD8}">
      <dgm:prSet/>
      <dgm:spPr/>
      <dgm:t>
        <a:bodyPr/>
        <a:lstStyle/>
        <a:p>
          <a:endParaRPr lang="ru-RU"/>
        </a:p>
      </dgm:t>
    </dgm:pt>
    <dgm:pt modelId="{2E811ADB-2605-4720-883E-28569BB8C17B}" type="sibTrans" cxnId="{83AA5674-B05B-4763-B1FF-9433836FDCD8}">
      <dgm:prSet/>
      <dgm:spPr/>
      <dgm:t>
        <a:bodyPr/>
        <a:lstStyle/>
        <a:p>
          <a:endParaRPr lang="ru-RU"/>
        </a:p>
      </dgm:t>
    </dgm:pt>
    <dgm:pt modelId="{F1A5BB9E-8135-4916-BD53-64B615ED4A6F}">
      <dgm:prSet/>
      <dgm:spPr/>
      <dgm:t>
        <a:bodyPr/>
        <a:lstStyle/>
        <a:p>
          <a:pPr algn="just"/>
          <a:r>
            <a:rPr lang="ru-RU" dirty="0" smtClean="0"/>
            <a:t>Основные задачи включают: </a:t>
          </a:r>
          <a:r>
            <a:rPr lang="ru-RU" dirty="0" smtClean="0"/>
            <a:t>представительство </a:t>
          </a:r>
          <a:r>
            <a:rPr lang="ru-RU" dirty="0" smtClean="0"/>
            <a:t>интересов </a:t>
          </a:r>
          <a:r>
            <a:rPr lang="ru-RU" dirty="0" smtClean="0"/>
            <a:t>жителей города, </a:t>
          </a:r>
          <a:r>
            <a:rPr lang="ru-RU" dirty="0" smtClean="0"/>
            <a:t>контроль исполнения бюджета, участие в формировании муниципальной политики, поддержка инициатив местных </a:t>
          </a:r>
          <a:r>
            <a:rPr lang="ru-RU" dirty="0" smtClean="0"/>
            <a:t>сообществ, законотворческую деятельность</a:t>
          </a:r>
          <a:endParaRPr lang="ru-RU" dirty="0"/>
        </a:p>
      </dgm:t>
    </dgm:pt>
    <dgm:pt modelId="{1AB4F8D7-A21D-4563-814F-2FF182D2B8ED}" type="parTrans" cxnId="{BDFDFA94-3C29-4F42-B9EB-63483A29E577}">
      <dgm:prSet/>
      <dgm:spPr/>
      <dgm:t>
        <a:bodyPr/>
        <a:lstStyle/>
        <a:p>
          <a:endParaRPr lang="ru-RU"/>
        </a:p>
      </dgm:t>
    </dgm:pt>
    <dgm:pt modelId="{B2FE83F4-D81F-4896-915E-9F14BCD928B0}" type="sibTrans" cxnId="{BDFDFA94-3C29-4F42-B9EB-63483A29E577}">
      <dgm:prSet/>
      <dgm:spPr/>
      <dgm:t>
        <a:bodyPr/>
        <a:lstStyle/>
        <a:p>
          <a:endParaRPr lang="ru-RU"/>
        </a:p>
      </dgm:t>
    </dgm:pt>
    <dgm:pt modelId="{0BB73269-4C00-46D4-9792-8D9F4D50F989}">
      <dgm:prSet/>
      <dgm:spPr/>
      <dgm:t>
        <a:bodyPr/>
        <a:lstStyle/>
        <a:p>
          <a:pPr algn="l"/>
          <a:endParaRPr lang="ru-RU" dirty="0"/>
        </a:p>
      </dgm:t>
    </dgm:pt>
    <dgm:pt modelId="{34716E0A-144F-4669-BE34-E295685ACA30}" type="parTrans" cxnId="{C8B5D7AB-DAE9-4C71-AD3C-05E2A4BCCCC9}">
      <dgm:prSet/>
      <dgm:spPr/>
      <dgm:t>
        <a:bodyPr/>
        <a:lstStyle/>
        <a:p>
          <a:endParaRPr lang="ru-RU"/>
        </a:p>
      </dgm:t>
    </dgm:pt>
    <dgm:pt modelId="{3B7563C6-6997-4002-BDB8-292FF7F8F7E6}" type="sibTrans" cxnId="{C8B5D7AB-DAE9-4C71-AD3C-05E2A4BCCCC9}">
      <dgm:prSet/>
      <dgm:spPr/>
      <dgm:t>
        <a:bodyPr/>
        <a:lstStyle/>
        <a:p>
          <a:endParaRPr lang="ru-RU"/>
        </a:p>
      </dgm:t>
    </dgm:pt>
    <dgm:pt modelId="{BFDB03E3-6781-4F98-BA51-8EF4C04F70FA}" type="pres">
      <dgm:prSet presAssocID="{4F83FD92-89B9-43F4-885A-CD398609C91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7175C7-18F4-4A00-93F1-82933FF4FC0D}" type="pres">
      <dgm:prSet presAssocID="{0FF0E63D-F780-4CC7-A1BD-7F6CF1A8C0FC}" presName="composite" presStyleCnt="0"/>
      <dgm:spPr/>
      <dgm:t>
        <a:bodyPr/>
        <a:lstStyle/>
        <a:p>
          <a:endParaRPr lang="ru-RU"/>
        </a:p>
      </dgm:t>
    </dgm:pt>
    <dgm:pt modelId="{BB99010E-DE4C-4AA4-8A73-5AE59A316CDB}" type="pres">
      <dgm:prSet presAssocID="{0FF0E63D-F780-4CC7-A1BD-7F6CF1A8C0F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2F67DC-8D68-43AF-B8C6-367084A31297}" type="pres">
      <dgm:prSet presAssocID="{0FF0E63D-F780-4CC7-A1BD-7F6CF1A8C0FC}" presName="descendantText" presStyleLbl="alignAcc1" presStyleIdx="0" presStyleCnt="3" custScaleX="85772" custScaleY="100000" custLinFactNeighborX="671" custLinFactNeighborY="-21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9F7AB-5FC8-41FA-B0D9-95BBE27CD75B}" type="pres">
      <dgm:prSet presAssocID="{606B86D1-D55F-4E39-908D-89347CDFAF98}" presName="sp" presStyleCnt="0"/>
      <dgm:spPr/>
      <dgm:t>
        <a:bodyPr/>
        <a:lstStyle/>
        <a:p>
          <a:endParaRPr lang="ru-RU"/>
        </a:p>
      </dgm:t>
    </dgm:pt>
    <dgm:pt modelId="{B635EA7B-9AEB-4610-9601-FD70DEAAEE60}" type="pres">
      <dgm:prSet presAssocID="{0D8E7CBB-DBB6-4F48-8FA9-0054E3FF965C}" presName="composite" presStyleCnt="0"/>
      <dgm:spPr/>
      <dgm:t>
        <a:bodyPr/>
        <a:lstStyle/>
        <a:p>
          <a:endParaRPr lang="ru-RU"/>
        </a:p>
      </dgm:t>
    </dgm:pt>
    <dgm:pt modelId="{3F40C63C-AC20-432E-907D-724C493FD9C1}" type="pres">
      <dgm:prSet presAssocID="{0D8E7CBB-DBB6-4F48-8FA9-0054E3FF965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DE064A-03FF-40F1-A941-8D10612018D1}" type="pres">
      <dgm:prSet presAssocID="{0D8E7CBB-DBB6-4F48-8FA9-0054E3FF965C}" presName="descendantText" presStyleLbl="alignAcc1" presStyleIdx="1" presStyleCnt="3" custScaleX="861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84EA2A-8D48-47BB-A2F4-426E24540B9E}" type="pres">
      <dgm:prSet presAssocID="{A7C76201-82E5-417E-A220-BD8DF6E94F06}" presName="sp" presStyleCnt="0"/>
      <dgm:spPr/>
      <dgm:t>
        <a:bodyPr/>
        <a:lstStyle/>
        <a:p>
          <a:endParaRPr lang="ru-RU"/>
        </a:p>
      </dgm:t>
    </dgm:pt>
    <dgm:pt modelId="{09A50E1B-7AE7-4C94-8A99-3EECD2E563A9}" type="pres">
      <dgm:prSet presAssocID="{7DD6AEED-0B36-4FE7-8D95-7826885E3115}" presName="composite" presStyleCnt="0"/>
      <dgm:spPr/>
      <dgm:t>
        <a:bodyPr/>
        <a:lstStyle/>
        <a:p>
          <a:endParaRPr lang="ru-RU"/>
        </a:p>
      </dgm:t>
    </dgm:pt>
    <dgm:pt modelId="{73CB80E5-62AE-4A1F-8F8A-6343D60F1487}" type="pres">
      <dgm:prSet presAssocID="{7DD6AEED-0B36-4FE7-8D95-7826885E3115}" presName="parentText" presStyleLbl="alignNode1" presStyleIdx="2" presStyleCnt="3" custLinFactNeighborX="-12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6D5D9-C002-4FEB-BB43-1C49FC5D6C84}" type="pres">
      <dgm:prSet presAssocID="{7DD6AEED-0B36-4FE7-8D95-7826885E3115}" presName="descendantText" presStyleLbl="alignAcc1" presStyleIdx="2" presStyleCnt="3" custScaleX="858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081621-D478-4CA4-9787-44E883E9F934}" type="presOf" srcId="{7DD6AEED-0B36-4FE7-8D95-7826885E3115}" destId="{73CB80E5-62AE-4A1F-8F8A-6343D60F1487}" srcOrd="0" destOrd="0" presId="urn:microsoft.com/office/officeart/2005/8/layout/chevron2"/>
    <dgm:cxn modelId="{F4D28950-92B9-4FE3-B76E-51E1E83713E3}" type="presOf" srcId="{23D4DE71-EAC2-4BE2-8623-FAAAC75DD822}" destId="{FEDE064A-03FF-40F1-A941-8D10612018D1}" srcOrd="0" destOrd="0" presId="urn:microsoft.com/office/officeart/2005/8/layout/chevron2"/>
    <dgm:cxn modelId="{666DD5F7-8A7C-4E3D-9BFF-4F52C197D76B}" srcId="{0D8E7CBB-DBB6-4F48-8FA9-0054E3FF965C}" destId="{23D4DE71-EAC2-4BE2-8623-FAAAC75DD822}" srcOrd="0" destOrd="0" parTransId="{C656BE73-4777-4D82-A270-F9F1D7FB7D7E}" sibTransId="{3C79A8A4-6832-4441-B23B-1E9A34E1ED14}"/>
    <dgm:cxn modelId="{6889F281-D265-4525-8DBF-867626EE8CE8}" type="presOf" srcId="{0BB73269-4C00-46D4-9792-8D9F4D50F989}" destId="{08E6D5D9-C002-4FEB-BB43-1C49FC5D6C84}" srcOrd="0" destOrd="2" presId="urn:microsoft.com/office/officeart/2005/8/layout/chevron2"/>
    <dgm:cxn modelId="{0C1B00A3-89C4-4BA3-9FD9-5EF627862EAA}" srcId="{4F83FD92-89B9-43F4-885A-CD398609C91D}" destId="{0FF0E63D-F780-4CC7-A1BD-7F6CF1A8C0FC}" srcOrd="0" destOrd="0" parTransId="{6B7954A3-1DB8-44F3-834A-BC156AC094AA}" sibTransId="{606B86D1-D55F-4E39-908D-89347CDFAF98}"/>
    <dgm:cxn modelId="{828842FE-DA4D-4A3B-A766-B8D99E9CE405}" type="presOf" srcId="{4F83FD92-89B9-43F4-885A-CD398609C91D}" destId="{BFDB03E3-6781-4F98-BA51-8EF4C04F70FA}" srcOrd="0" destOrd="0" presId="urn:microsoft.com/office/officeart/2005/8/layout/chevron2"/>
    <dgm:cxn modelId="{BDFDFA94-3C29-4F42-B9EB-63483A29E577}" srcId="{7DD6AEED-0B36-4FE7-8D95-7826885E3115}" destId="{F1A5BB9E-8135-4916-BD53-64B615ED4A6F}" srcOrd="1" destOrd="0" parTransId="{1AB4F8D7-A21D-4563-814F-2FF182D2B8ED}" sibTransId="{B2FE83F4-D81F-4896-915E-9F14BCD928B0}"/>
    <dgm:cxn modelId="{C8B5D7AB-DAE9-4C71-AD3C-05E2A4BCCCC9}" srcId="{7DD6AEED-0B36-4FE7-8D95-7826885E3115}" destId="{0BB73269-4C00-46D4-9792-8D9F4D50F989}" srcOrd="2" destOrd="0" parTransId="{34716E0A-144F-4669-BE34-E295685ACA30}" sibTransId="{3B7563C6-6997-4002-BDB8-292FF7F8F7E6}"/>
    <dgm:cxn modelId="{841FCD87-CE2B-433B-99EE-6859B8E31CFF}" type="presOf" srcId="{EE545208-FD43-41AE-8966-56E08A47A315}" destId="{802F67DC-8D68-43AF-B8C6-367084A31297}" srcOrd="0" destOrd="0" presId="urn:microsoft.com/office/officeart/2005/8/layout/chevron2"/>
    <dgm:cxn modelId="{83AA5674-B05B-4763-B1FF-9433836FDCD8}" srcId="{7DD6AEED-0B36-4FE7-8D95-7826885E3115}" destId="{4ED62749-D3B8-437C-BBE2-A83FC0320D45}" srcOrd="0" destOrd="0" parTransId="{F50B63B8-06EA-4BB7-B405-949082C98270}" sibTransId="{2E811ADB-2605-4720-883E-28569BB8C17B}"/>
    <dgm:cxn modelId="{14B00586-8125-45E4-BE55-0BFE64D93F25}" srcId="{4F83FD92-89B9-43F4-885A-CD398609C91D}" destId="{0D8E7CBB-DBB6-4F48-8FA9-0054E3FF965C}" srcOrd="1" destOrd="0" parTransId="{BEBA4773-932E-4B20-8C48-4F503B0A9012}" sibTransId="{A7C76201-82E5-417E-A220-BD8DF6E94F06}"/>
    <dgm:cxn modelId="{45E4749D-8B2C-4E35-BEC5-8C4D89159611}" srcId="{4F83FD92-89B9-43F4-885A-CD398609C91D}" destId="{7DD6AEED-0B36-4FE7-8D95-7826885E3115}" srcOrd="2" destOrd="0" parTransId="{1143A650-DC21-4024-AE0F-9CB90B0049EA}" sibTransId="{04C79DD7-02C1-44DD-AEE6-BD315B7741BA}"/>
    <dgm:cxn modelId="{0F7561F6-0835-421C-BDED-B0CEBB87B246}" type="presOf" srcId="{4ED62749-D3B8-437C-BBE2-A83FC0320D45}" destId="{08E6D5D9-C002-4FEB-BB43-1C49FC5D6C84}" srcOrd="0" destOrd="0" presId="urn:microsoft.com/office/officeart/2005/8/layout/chevron2"/>
    <dgm:cxn modelId="{D4C13849-5897-4E46-A44E-2E3D35AE4ADE}" type="presOf" srcId="{0FF0E63D-F780-4CC7-A1BD-7F6CF1A8C0FC}" destId="{BB99010E-DE4C-4AA4-8A73-5AE59A316CDB}" srcOrd="0" destOrd="0" presId="urn:microsoft.com/office/officeart/2005/8/layout/chevron2"/>
    <dgm:cxn modelId="{B8565C64-FB41-4A72-88F6-30C163833D86}" srcId="{0FF0E63D-F780-4CC7-A1BD-7F6CF1A8C0FC}" destId="{EE545208-FD43-41AE-8966-56E08A47A315}" srcOrd="0" destOrd="0" parTransId="{2EE62239-23A0-497E-A27F-86A8255E31F6}" sibTransId="{64BD5D28-A98B-45B5-B78A-A720F643DE17}"/>
    <dgm:cxn modelId="{4C959C6A-1A3A-4369-B658-29ACF95C79BB}" type="presOf" srcId="{0D8E7CBB-DBB6-4F48-8FA9-0054E3FF965C}" destId="{3F40C63C-AC20-432E-907D-724C493FD9C1}" srcOrd="0" destOrd="0" presId="urn:microsoft.com/office/officeart/2005/8/layout/chevron2"/>
    <dgm:cxn modelId="{FB9017E0-B880-4EF0-948C-49619FEF9282}" type="presOf" srcId="{F1A5BB9E-8135-4916-BD53-64B615ED4A6F}" destId="{08E6D5D9-C002-4FEB-BB43-1C49FC5D6C84}" srcOrd="0" destOrd="1" presId="urn:microsoft.com/office/officeart/2005/8/layout/chevron2"/>
    <dgm:cxn modelId="{D8B2862D-03AC-4439-ABB2-682D5F109450}" type="presParOf" srcId="{BFDB03E3-6781-4F98-BA51-8EF4C04F70FA}" destId="{F07175C7-18F4-4A00-93F1-82933FF4FC0D}" srcOrd="0" destOrd="0" presId="urn:microsoft.com/office/officeart/2005/8/layout/chevron2"/>
    <dgm:cxn modelId="{27F07735-1D1E-45AB-9CC0-85D118921B48}" type="presParOf" srcId="{F07175C7-18F4-4A00-93F1-82933FF4FC0D}" destId="{BB99010E-DE4C-4AA4-8A73-5AE59A316CDB}" srcOrd="0" destOrd="0" presId="urn:microsoft.com/office/officeart/2005/8/layout/chevron2"/>
    <dgm:cxn modelId="{80570EA0-F5EC-4931-BE80-BE7809F83194}" type="presParOf" srcId="{F07175C7-18F4-4A00-93F1-82933FF4FC0D}" destId="{802F67DC-8D68-43AF-B8C6-367084A31297}" srcOrd="1" destOrd="0" presId="urn:microsoft.com/office/officeart/2005/8/layout/chevron2"/>
    <dgm:cxn modelId="{0F8E5D22-1369-4ABA-9F06-B61D884A8B61}" type="presParOf" srcId="{BFDB03E3-6781-4F98-BA51-8EF4C04F70FA}" destId="{6E89F7AB-5FC8-41FA-B0D9-95BBE27CD75B}" srcOrd="1" destOrd="0" presId="urn:microsoft.com/office/officeart/2005/8/layout/chevron2"/>
    <dgm:cxn modelId="{848341D6-FE7C-4665-AD10-0CFD92B8A172}" type="presParOf" srcId="{BFDB03E3-6781-4F98-BA51-8EF4C04F70FA}" destId="{B635EA7B-9AEB-4610-9601-FD70DEAAEE60}" srcOrd="2" destOrd="0" presId="urn:microsoft.com/office/officeart/2005/8/layout/chevron2"/>
    <dgm:cxn modelId="{8F369D39-5489-4105-B21F-1E75D2ACE564}" type="presParOf" srcId="{B635EA7B-9AEB-4610-9601-FD70DEAAEE60}" destId="{3F40C63C-AC20-432E-907D-724C493FD9C1}" srcOrd="0" destOrd="0" presId="urn:microsoft.com/office/officeart/2005/8/layout/chevron2"/>
    <dgm:cxn modelId="{BC0C6983-34A8-465B-B145-5C0CFF0D6EE1}" type="presParOf" srcId="{B635EA7B-9AEB-4610-9601-FD70DEAAEE60}" destId="{FEDE064A-03FF-40F1-A941-8D10612018D1}" srcOrd="1" destOrd="0" presId="urn:microsoft.com/office/officeart/2005/8/layout/chevron2"/>
    <dgm:cxn modelId="{B7EB1A18-8478-49B1-88AE-F8613B08F4D4}" type="presParOf" srcId="{BFDB03E3-6781-4F98-BA51-8EF4C04F70FA}" destId="{D484EA2A-8D48-47BB-A2F4-426E24540B9E}" srcOrd="3" destOrd="0" presId="urn:microsoft.com/office/officeart/2005/8/layout/chevron2"/>
    <dgm:cxn modelId="{1459D6E7-19C1-4A65-9029-FF8DDD57DC73}" type="presParOf" srcId="{BFDB03E3-6781-4F98-BA51-8EF4C04F70FA}" destId="{09A50E1B-7AE7-4C94-8A99-3EECD2E563A9}" srcOrd="4" destOrd="0" presId="urn:microsoft.com/office/officeart/2005/8/layout/chevron2"/>
    <dgm:cxn modelId="{7CA802D4-82BA-48F3-8B3A-FD4050CE21DB}" type="presParOf" srcId="{09A50E1B-7AE7-4C94-8A99-3EECD2E563A9}" destId="{73CB80E5-62AE-4A1F-8F8A-6343D60F1487}" srcOrd="0" destOrd="0" presId="urn:microsoft.com/office/officeart/2005/8/layout/chevron2"/>
    <dgm:cxn modelId="{CA1CAF89-05BA-438F-AD32-3D360A6E7709}" type="presParOf" srcId="{09A50E1B-7AE7-4C94-8A99-3EECD2E563A9}" destId="{08E6D5D9-C002-4FEB-BB43-1C49FC5D6C8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83FD92-89B9-43F4-885A-CD398609C91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F0E63D-F780-4CC7-A1BD-7F6CF1A8C0FC}">
      <dgm:prSet phldrT="[Текст]" custT="1"/>
      <dgm:spPr/>
      <dgm:t>
        <a:bodyPr/>
        <a:lstStyle/>
        <a:p>
          <a:endParaRPr lang="ru-RU" sz="2400" b="1" dirty="0" smtClean="0">
            <a:solidFill>
              <a:schemeClr val="bg1"/>
            </a:solidFill>
          </a:endParaRPr>
        </a:p>
        <a:p>
          <a:r>
            <a:rPr lang="ru-RU" sz="1800" b="1" dirty="0" smtClean="0">
              <a:solidFill>
                <a:schemeClr val="bg1"/>
              </a:solidFill>
            </a:rPr>
            <a:t>более</a:t>
          </a:r>
          <a:r>
            <a:rPr lang="ru-RU" sz="2400" b="1" dirty="0" smtClean="0">
              <a:solidFill>
                <a:schemeClr val="bg1"/>
              </a:solidFill>
            </a:rPr>
            <a:t> 60</a:t>
          </a:r>
          <a:r>
            <a:rPr lang="ru-RU" sz="2400" dirty="0" smtClean="0">
              <a:solidFill>
                <a:srgbClr val="FF0000"/>
              </a:solidFill>
            </a:rPr>
            <a:t> </a:t>
          </a:r>
          <a:endParaRPr lang="ru-RU" sz="2400" dirty="0" smtClean="0">
            <a:solidFill>
              <a:srgbClr val="FF0000"/>
            </a:solidFill>
          </a:endParaRPr>
        </a:p>
        <a:p>
          <a:endParaRPr lang="ru-RU" sz="1200" dirty="0">
            <a:solidFill>
              <a:srgbClr val="FF0000"/>
            </a:solidFill>
          </a:endParaRPr>
        </a:p>
      </dgm:t>
    </dgm:pt>
    <dgm:pt modelId="{6B7954A3-1DB8-44F3-834A-BC156AC094AA}" type="parTrans" cxnId="{0C1B00A3-89C4-4BA3-9FD9-5EF627862EAA}">
      <dgm:prSet/>
      <dgm:spPr/>
      <dgm:t>
        <a:bodyPr/>
        <a:lstStyle/>
        <a:p>
          <a:endParaRPr lang="ru-RU"/>
        </a:p>
      </dgm:t>
    </dgm:pt>
    <dgm:pt modelId="{606B86D1-D55F-4E39-908D-89347CDFAF98}" type="sibTrans" cxnId="{0C1B00A3-89C4-4BA3-9FD9-5EF627862EAA}">
      <dgm:prSet/>
      <dgm:spPr/>
      <dgm:t>
        <a:bodyPr/>
        <a:lstStyle/>
        <a:p>
          <a:endParaRPr lang="ru-RU"/>
        </a:p>
      </dgm:t>
    </dgm:pt>
    <dgm:pt modelId="{EE545208-FD43-41AE-8966-56E08A47A315}">
      <dgm:prSet phldrT="[Текст]"/>
      <dgm:spPr/>
      <dgm:t>
        <a:bodyPr/>
        <a:lstStyle/>
        <a:p>
          <a:r>
            <a:rPr lang="ru-RU" b="0" i="0" dirty="0" smtClean="0"/>
            <a:t>Принято личных обращений граждан </a:t>
          </a:r>
          <a:endParaRPr lang="ru-RU" dirty="0"/>
        </a:p>
      </dgm:t>
    </dgm:pt>
    <dgm:pt modelId="{2EE62239-23A0-497E-A27F-86A8255E31F6}" type="parTrans" cxnId="{B8565C64-FB41-4A72-88F6-30C163833D86}">
      <dgm:prSet/>
      <dgm:spPr/>
      <dgm:t>
        <a:bodyPr/>
        <a:lstStyle/>
        <a:p>
          <a:endParaRPr lang="ru-RU"/>
        </a:p>
      </dgm:t>
    </dgm:pt>
    <dgm:pt modelId="{64BD5D28-A98B-45B5-B78A-A720F643DE17}" type="sibTrans" cxnId="{B8565C64-FB41-4A72-88F6-30C163833D86}">
      <dgm:prSet/>
      <dgm:spPr/>
      <dgm:t>
        <a:bodyPr/>
        <a:lstStyle/>
        <a:p>
          <a:endParaRPr lang="ru-RU"/>
        </a:p>
      </dgm:t>
    </dgm:pt>
    <dgm:pt modelId="{0D8E7CBB-DBB6-4F48-8FA9-0054E3FF965C}">
      <dgm:prSet phldrT="[Текст]" custT="1"/>
      <dgm:spPr/>
      <dgm:t>
        <a:bodyPr/>
        <a:lstStyle/>
        <a:p>
          <a:endParaRPr lang="ru-RU" sz="2400" b="1" dirty="0" smtClean="0">
            <a:solidFill>
              <a:schemeClr val="bg1"/>
            </a:solidFill>
          </a:endParaRPr>
        </a:p>
        <a:p>
          <a:r>
            <a:rPr lang="ru-RU" sz="1800" b="1" dirty="0" smtClean="0">
              <a:solidFill>
                <a:schemeClr val="bg1"/>
              </a:solidFill>
            </a:rPr>
            <a:t>более</a:t>
          </a:r>
          <a:r>
            <a:rPr lang="ru-RU" sz="2400" b="1" dirty="0" smtClean="0">
              <a:solidFill>
                <a:schemeClr val="bg1"/>
              </a:solidFill>
            </a:rPr>
            <a:t> 30</a:t>
          </a:r>
          <a:endParaRPr lang="ru-RU" sz="2400" b="1" dirty="0" smtClean="0">
            <a:solidFill>
              <a:schemeClr val="bg1"/>
            </a:solidFill>
          </a:endParaRPr>
        </a:p>
        <a:p>
          <a:endParaRPr lang="ru-RU" sz="1200" dirty="0">
            <a:solidFill>
              <a:srgbClr val="FF0000"/>
            </a:solidFill>
          </a:endParaRPr>
        </a:p>
      </dgm:t>
    </dgm:pt>
    <dgm:pt modelId="{BEBA4773-932E-4B20-8C48-4F503B0A9012}" type="parTrans" cxnId="{14B00586-8125-45E4-BE55-0BFE64D93F25}">
      <dgm:prSet/>
      <dgm:spPr/>
      <dgm:t>
        <a:bodyPr/>
        <a:lstStyle/>
        <a:p>
          <a:endParaRPr lang="ru-RU"/>
        </a:p>
      </dgm:t>
    </dgm:pt>
    <dgm:pt modelId="{A7C76201-82E5-417E-A220-BD8DF6E94F06}" type="sibTrans" cxnId="{14B00586-8125-45E4-BE55-0BFE64D93F25}">
      <dgm:prSet/>
      <dgm:spPr/>
      <dgm:t>
        <a:bodyPr/>
        <a:lstStyle/>
        <a:p>
          <a:endParaRPr lang="ru-RU"/>
        </a:p>
      </dgm:t>
    </dgm:pt>
    <dgm:pt modelId="{23D4DE71-EAC2-4BE2-8623-FAAAC75DD822}">
      <dgm:prSet phldrT="[Текст]"/>
      <dgm:spPr/>
      <dgm:t>
        <a:bodyPr/>
        <a:lstStyle/>
        <a:p>
          <a:r>
            <a:rPr lang="ru-RU" dirty="0" smtClean="0"/>
            <a:t>Принято обращений граждан по телефону</a:t>
          </a:r>
          <a:endParaRPr lang="ru-RU" dirty="0"/>
        </a:p>
      </dgm:t>
    </dgm:pt>
    <dgm:pt modelId="{C656BE73-4777-4D82-A270-F9F1D7FB7D7E}" type="parTrans" cxnId="{666DD5F7-8A7C-4E3D-9BFF-4F52C197D76B}">
      <dgm:prSet/>
      <dgm:spPr/>
      <dgm:t>
        <a:bodyPr/>
        <a:lstStyle/>
        <a:p>
          <a:endParaRPr lang="ru-RU"/>
        </a:p>
      </dgm:t>
    </dgm:pt>
    <dgm:pt modelId="{3C79A8A4-6832-4441-B23B-1E9A34E1ED14}" type="sibTrans" cxnId="{666DD5F7-8A7C-4E3D-9BFF-4F52C197D76B}">
      <dgm:prSet/>
      <dgm:spPr/>
      <dgm:t>
        <a:bodyPr/>
        <a:lstStyle/>
        <a:p>
          <a:endParaRPr lang="ru-RU"/>
        </a:p>
      </dgm:t>
    </dgm:pt>
    <dgm:pt modelId="{7DD6AEED-0B36-4FE7-8D95-7826885E3115}">
      <dgm:prSet phldrT="[Текст]" custT="1"/>
      <dgm:spPr/>
      <dgm:t>
        <a:bodyPr/>
        <a:lstStyle/>
        <a:p>
          <a:endParaRPr lang="ru-RU" sz="2400" b="1" dirty="0" smtClean="0">
            <a:solidFill>
              <a:schemeClr val="bg1"/>
            </a:solidFill>
          </a:endParaRPr>
        </a:p>
        <a:p>
          <a:r>
            <a:rPr lang="ru-RU" sz="2400" b="1" dirty="0" smtClean="0">
              <a:solidFill>
                <a:schemeClr val="bg1"/>
              </a:solidFill>
            </a:rPr>
            <a:t>3</a:t>
          </a:r>
        </a:p>
        <a:p>
          <a:endParaRPr lang="ru-RU" sz="1800" dirty="0"/>
        </a:p>
      </dgm:t>
    </dgm:pt>
    <dgm:pt modelId="{1143A650-DC21-4024-AE0F-9CB90B0049EA}" type="parTrans" cxnId="{45E4749D-8B2C-4E35-BEC5-8C4D89159611}">
      <dgm:prSet/>
      <dgm:spPr/>
      <dgm:t>
        <a:bodyPr/>
        <a:lstStyle/>
        <a:p>
          <a:endParaRPr lang="ru-RU"/>
        </a:p>
      </dgm:t>
    </dgm:pt>
    <dgm:pt modelId="{04C79DD7-02C1-44DD-AEE6-BD315B7741BA}" type="sibTrans" cxnId="{45E4749D-8B2C-4E35-BEC5-8C4D89159611}">
      <dgm:prSet/>
      <dgm:spPr/>
      <dgm:t>
        <a:bodyPr/>
        <a:lstStyle/>
        <a:p>
          <a:endParaRPr lang="ru-RU"/>
        </a:p>
      </dgm:t>
    </dgm:pt>
    <dgm:pt modelId="{4ED62749-D3B8-437C-BBE2-A83FC0320D45}">
      <dgm:prSet phldrT="[Текст]"/>
      <dgm:spPr/>
      <dgm:t>
        <a:bodyPr/>
        <a:lstStyle/>
        <a:p>
          <a:endParaRPr lang="ru-RU" dirty="0"/>
        </a:p>
      </dgm:t>
    </dgm:pt>
    <dgm:pt modelId="{F50B63B8-06EA-4BB7-B405-949082C98270}" type="parTrans" cxnId="{83AA5674-B05B-4763-B1FF-9433836FDCD8}">
      <dgm:prSet/>
      <dgm:spPr/>
      <dgm:t>
        <a:bodyPr/>
        <a:lstStyle/>
        <a:p>
          <a:endParaRPr lang="ru-RU"/>
        </a:p>
      </dgm:t>
    </dgm:pt>
    <dgm:pt modelId="{2E811ADB-2605-4720-883E-28569BB8C17B}" type="sibTrans" cxnId="{83AA5674-B05B-4763-B1FF-9433836FDCD8}">
      <dgm:prSet/>
      <dgm:spPr/>
      <dgm:t>
        <a:bodyPr/>
        <a:lstStyle/>
        <a:p>
          <a:endParaRPr lang="ru-RU"/>
        </a:p>
      </dgm:t>
    </dgm:pt>
    <dgm:pt modelId="{6D8CBE9E-B2CA-4348-B0A2-29F9C3E5667A}">
      <dgm:prSet/>
      <dgm:spPr/>
      <dgm:t>
        <a:bodyPr/>
        <a:lstStyle/>
        <a:p>
          <a:r>
            <a:rPr lang="ru-RU" dirty="0" smtClean="0"/>
            <a:t>Принято обращений граждан через электронную почту</a:t>
          </a:r>
          <a:endParaRPr lang="ru-RU" dirty="0"/>
        </a:p>
      </dgm:t>
    </dgm:pt>
    <dgm:pt modelId="{2C05CAC3-EF53-4083-B52A-CD5F34E651E3}" type="parTrans" cxnId="{E26C2040-319B-4B53-89E7-8A889ECC7F4D}">
      <dgm:prSet/>
      <dgm:spPr/>
      <dgm:t>
        <a:bodyPr/>
        <a:lstStyle/>
        <a:p>
          <a:endParaRPr lang="ru-RU"/>
        </a:p>
      </dgm:t>
    </dgm:pt>
    <dgm:pt modelId="{7E414F49-D2CA-4B11-A078-04A47420C390}" type="sibTrans" cxnId="{E26C2040-319B-4B53-89E7-8A889ECC7F4D}">
      <dgm:prSet/>
      <dgm:spPr/>
      <dgm:t>
        <a:bodyPr/>
        <a:lstStyle/>
        <a:p>
          <a:endParaRPr lang="ru-RU"/>
        </a:p>
      </dgm:t>
    </dgm:pt>
    <dgm:pt modelId="{BFDB03E3-6781-4F98-BA51-8EF4C04F70FA}" type="pres">
      <dgm:prSet presAssocID="{4F83FD92-89B9-43F4-885A-CD398609C91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7175C7-18F4-4A00-93F1-82933FF4FC0D}" type="pres">
      <dgm:prSet presAssocID="{0FF0E63D-F780-4CC7-A1BD-7F6CF1A8C0FC}" presName="composite" presStyleCnt="0"/>
      <dgm:spPr/>
      <dgm:t>
        <a:bodyPr/>
        <a:lstStyle/>
        <a:p>
          <a:endParaRPr lang="ru-RU"/>
        </a:p>
      </dgm:t>
    </dgm:pt>
    <dgm:pt modelId="{BB99010E-DE4C-4AA4-8A73-5AE59A316CDB}" type="pres">
      <dgm:prSet presAssocID="{0FF0E63D-F780-4CC7-A1BD-7F6CF1A8C0F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2F67DC-8D68-43AF-B8C6-367084A31297}" type="pres">
      <dgm:prSet presAssocID="{0FF0E63D-F780-4CC7-A1BD-7F6CF1A8C0FC}" presName="descendantText" presStyleLbl="alignAcc1" presStyleIdx="0" presStyleCnt="3" custLinFactNeighborX="671" custLinFactNeighborY="-21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9F7AB-5FC8-41FA-B0D9-95BBE27CD75B}" type="pres">
      <dgm:prSet presAssocID="{606B86D1-D55F-4E39-908D-89347CDFAF98}" presName="sp" presStyleCnt="0"/>
      <dgm:spPr/>
      <dgm:t>
        <a:bodyPr/>
        <a:lstStyle/>
        <a:p>
          <a:endParaRPr lang="ru-RU"/>
        </a:p>
      </dgm:t>
    </dgm:pt>
    <dgm:pt modelId="{B635EA7B-9AEB-4610-9601-FD70DEAAEE60}" type="pres">
      <dgm:prSet presAssocID="{0D8E7CBB-DBB6-4F48-8FA9-0054E3FF965C}" presName="composite" presStyleCnt="0"/>
      <dgm:spPr/>
      <dgm:t>
        <a:bodyPr/>
        <a:lstStyle/>
        <a:p>
          <a:endParaRPr lang="ru-RU"/>
        </a:p>
      </dgm:t>
    </dgm:pt>
    <dgm:pt modelId="{3F40C63C-AC20-432E-907D-724C493FD9C1}" type="pres">
      <dgm:prSet presAssocID="{0D8E7CBB-DBB6-4F48-8FA9-0054E3FF965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DE064A-03FF-40F1-A941-8D10612018D1}" type="pres">
      <dgm:prSet presAssocID="{0D8E7CBB-DBB6-4F48-8FA9-0054E3FF965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84EA2A-8D48-47BB-A2F4-426E24540B9E}" type="pres">
      <dgm:prSet presAssocID="{A7C76201-82E5-417E-A220-BD8DF6E94F06}" presName="sp" presStyleCnt="0"/>
      <dgm:spPr/>
      <dgm:t>
        <a:bodyPr/>
        <a:lstStyle/>
        <a:p>
          <a:endParaRPr lang="ru-RU"/>
        </a:p>
      </dgm:t>
    </dgm:pt>
    <dgm:pt modelId="{09A50E1B-7AE7-4C94-8A99-3EECD2E563A9}" type="pres">
      <dgm:prSet presAssocID="{7DD6AEED-0B36-4FE7-8D95-7826885E3115}" presName="composite" presStyleCnt="0"/>
      <dgm:spPr/>
      <dgm:t>
        <a:bodyPr/>
        <a:lstStyle/>
        <a:p>
          <a:endParaRPr lang="ru-RU"/>
        </a:p>
      </dgm:t>
    </dgm:pt>
    <dgm:pt modelId="{73CB80E5-62AE-4A1F-8F8A-6343D60F1487}" type="pres">
      <dgm:prSet presAssocID="{7DD6AEED-0B36-4FE7-8D95-7826885E3115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6D5D9-C002-4FEB-BB43-1C49FC5D6C84}" type="pres">
      <dgm:prSet presAssocID="{7DD6AEED-0B36-4FE7-8D95-7826885E3115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6DD5F7-8A7C-4E3D-9BFF-4F52C197D76B}" srcId="{0D8E7CBB-DBB6-4F48-8FA9-0054E3FF965C}" destId="{23D4DE71-EAC2-4BE2-8623-FAAAC75DD822}" srcOrd="0" destOrd="0" parTransId="{C656BE73-4777-4D82-A270-F9F1D7FB7D7E}" sibTransId="{3C79A8A4-6832-4441-B23B-1E9A34E1ED14}"/>
    <dgm:cxn modelId="{E26C2040-319B-4B53-89E7-8A889ECC7F4D}" srcId="{7DD6AEED-0B36-4FE7-8D95-7826885E3115}" destId="{6D8CBE9E-B2CA-4348-B0A2-29F9C3E5667A}" srcOrd="1" destOrd="0" parTransId="{2C05CAC3-EF53-4083-B52A-CD5F34E651E3}" sibTransId="{7E414F49-D2CA-4B11-A078-04A47420C390}"/>
    <dgm:cxn modelId="{0C1B00A3-89C4-4BA3-9FD9-5EF627862EAA}" srcId="{4F83FD92-89B9-43F4-885A-CD398609C91D}" destId="{0FF0E63D-F780-4CC7-A1BD-7F6CF1A8C0FC}" srcOrd="0" destOrd="0" parTransId="{6B7954A3-1DB8-44F3-834A-BC156AC094AA}" sibTransId="{606B86D1-D55F-4E39-908D-89347CDFAF98}"/>
    <dgm:cxn modelId="{83AA5674-B05B-4763-B1FF-9433836FDCD8}" srcId="{7DD6AEED-0B36-4FE7-8D95-7826885E3115}" destId="{4ED62749-D3B8-437C-BBE2-A83FC0320D45}" srcOrd="0" destOrd="0" parTransId="{F50B63B8-06EA-4BB7-B405-949082C98270}" sibTransId="{2E811ADB-2605-4720-883E-28569BB8C17B}"/>
    <dgm:cxn modelId="{828842FE-DA4D-4A3B-A766-B8D99E9CE405}" type="presOf" srcId="{4F83FD92-89B9-43F4-885A-CD398609C91D}" destId="{BFDB03E3-6781-4F98-BA51-8EF4C04F70FA}" srcOrd="0" destOrd="0" presId="urn:microsoft.com/office/officeart/2005/8/layout/chevron2"/>
    <dgm:cxn modelId="{0F7561F6-0835-421C-BDED-B0CEBB87B246}" type="presOf" srcId="{4ED62749-D3B8-437C-BBE2-A83FC0320D45}" destId="{08E6D5D9-C002-4FEB-BB43-1C49FC5D6C84}" srcOrd="0" destOrd="0" presId="urn:microsoft.com/office/officeart/2005/8/layout/chevron2"/>
    <dgm:cxn modelId="{E8081621-D478-4CA4-9787-44E883E9F934}" type="presOf" srcId="{7DD6AEED-0B36-4FE7-8D95-7826885E3115}" destId="{73CB80E5-62AE-4A1F-8F8A-6343D60F1487}" srcOrd="0" destOrd="0" presId="urn:microsoft.com/office/officeart/2005/8/layout/chevron2"/>
    <dgm:cxn modelId="{14B00586-8125-45E4-BE55-0BFE64D93F25}" srcId="{4F83FD92-89B9-43F4-885A-CD398609C91D}" destId="{0D8E7CBB-DBB6-4F48-8FA9-0054E3FF965C}" srcOrd="1" destOrd="0" parTransId="{BEBA4773-932E-4B20-8C48-4F503B0A9012}" sibTransId="{A7C76201-82E5-417E-A220-BD8DF6E94F06}"/>
    <dgm:cxn modelId="{D4C13849-5897-4E46-A44E-2E3D35AE4ADE}" type="presOf" srcId="{0FF0E63D-F780-4CC7-A1BD-7F6CF1A8C0FC}" destId="{BB99010E-DE4C-4AA4-8A73-5AE59A316CDB}" srcOrd="0" destOrd="0" presId="urn:microsoft.com/office/officeart/2005/8/layout/chevron2"/>
    <dgm:cxn modelId="{F4D28950-92B9-4FE3-B76E-51E1E83713E3}" type="presOf" srcId="{23D4DE71-EAC2-4BE2-8623-FAAAC75DD822}" destId="{FEDE064A-03FF-40F1-A941-8D10612018D1}" srcOrd="0" destOrd="0" presId="urn:microsoft.com/office/officeart/2005/8/layout/chevron2"/>
    <dgm:cxn modelId="{45E4749D-8B2C-4E35-BEC5-8C4D89159611}" srcId="{4F83FD92-89B9-43F4-885A-CD398609C91D}" destId="{7DD6AEED-0B36-4FE7-8D95-7826885E3115}" srcOrd="2" destOrd="0" parTransId="{1143A650-DC21-4024-AE0F-9CB90B0049EA}" sibTransId="{04C79DD7-02C1-44DD-AEE6-BD315B7741BA}"/>
    <dgm:cxn modelId="{A56F0059-0453-4126-B0F7-2F88ABD1C6EF}" type="presOf" srcId="{6D8CBE9E-B2CA-4348-B0A2-29F9C3E5667A}" destId="{08E6D5D9-C002-4FEB-BB43-1C49FC5D6C84}" srcOrd="0" destOrd="1" presId="urn:microsoft.com/office/officeart/2005/8/layout/chevron2"/>
    <dgm:cxn modelId="{B8565C64-FB41-4A72-88F6-30C163833D86}" srcId="{0FF0E63D-F780-4CC7-A1BD-7F6CF1A8C0FC}" destId="{EE545208-FD43-41AE-8966-56E08A47A315}" srcOrd="0" destOrd="0" parTransId="{2EE62239-23A0-497E-A27F-86A8255E31F6}" sibTransId="{64BD5D28-A98B-45B5-B78A-A720F643DE17}"/>
    <dgm:cxn modelId="{841FCD87-CE2B-433B-99EE-6859B8E31CFF}" type="presOf" srcId="{EE545208-FD43-41AE-8966-56E08A47A315}" destId="{802F67DC-8D68-43AF-B8C6-367084A31297}" srcOrd="0" destOrd="0" presId="urn:microsoft.com/office/officeart/2005/8/layout/chevron2"/>
    <dgm:cxn modelId="{4C959C6A-1A3A-4369-B658-29ACF95C79BB}" type="presOf" srcId="{0D8E7CBB-DBB6-4F48-8FA9-0054E3FF965C}" destId="{3F40C63C-AC20-432E-907D-724C493FD9C1}" srcOrd="0" destOrd="0" presId="urn:microsoft.com/office/officeart/2005/8/layout/chevron2"/>
    <dgm:cxn modelId="{D8B2862D-03AC-4439-ABB2-682D5F109450}" type="presParOf" srcId="{BFDB03E3-6781-4F98-BA51-8EF4C04F70FA}" destId="{F07175C7-18F4-4A00-93F1-82933FF4FC0D}" srcOrd="0" destOrd="0" presId="urn:microsoft.com/office/officeart/2005/8/layout/chevron2"/>
    <dgm:cxn modelId="{27F07735-1D1E-45AB-9CC0-85D118921B48}" type="presParOf" srcId="{F07175C7-18F4-4A00-93F1-82933FF4FC0D}" destId="{BB99010E-DE4C-4AA4-8A73-5AE59A316CDB}" srcOrd="0" destOrd="0" presId="urn:microsoft.com/office/officeart/2005/8/layout/chevron2"/>
    <dgm:cxn modelId="{80570EA0-F5EC-4931-BE80-BE7809F83194}" type="presParOf" srcId="{F07175C7-18F4-4A00-93F1-82933FF4FC0D}" destId="{802F67DC-8D68-43AF-B8C6-367084A31297}" srcOrd="1" destOrd="0" presId="urn:microsoft.com/office/officeart/2005/8/layout/chevron2"/>
    <dgm:cxn modelId="{0F8E5D22-1369-4ABA-9F06-B61D884A8B61}" type="presParOf" srcId="{BFDB03E3-6781-4F98-BA51-8EF4C04F70FA}" destId="{6E89F7AB-5FC8-41FA-B0D9-95BBE27CD75B}" srcOrd="1" destOrd="0" presId="urn:microsoft.com/office/officeart/2005/8/layout/chevron2"/>
    <dgm:cxn modelId="{848341D6-FE7C-4665-AD10-0CFD92B8A172}" type="presParOf" srcId="{BFDB03E3-6781-4F98-BA51-8EF4C04F70FA}" destId="{B635EA7B-9AEB-4610-9601-FD70DEAAEE60}" srcOrd="2" destOrd="0" presId="urn:microsoft.com/office/officeart/2005/8/layout/chevron2"/>
    <dgm:cxn modelId="{8F369D39-5489-4105-B21F-1E75D2ACE564}" type="presParOf" srcId="{B635EA7B-9AEB-4610-9601-FD70DEAAEE60}" destId="{3F40C63C-AC20-432E-907D-724C493FD9C1}" srcOrd="0" destOrd="0" presId="urn:microsoft.com/office/officeart/2005/8/layout/chevron2"/>
    <dgm:cxn modelId="{BC0C6983-34A8-465B-B145-5C0CFF0D6EE1}" type="presParOf" srcId="{B635EA7B-9AEB-4610-9601-FD70DEAAEE60}" destId="{FEDE064A-03FF-40F1-A941-8D10612018D1}" srcOrd="1" destOrd="0" presId="urn:microsoft.com/office/officeart/2005/8/layout/chevron2"/>
    <dgm:cxn modelId="{B7EB1A18-8478-49B1-88AE-F8613B08F4D4}" type="presParOf" srcId="{BFDB03E3-6781-4F98-BA51-8EF4C04F70FA}" destId="{D484EA2A-8D48-47BB-A2F4-426E24540B9E}" srcOrd="3" destOrd="0" presId="urn:microsoft.com/office/officeart/2005/8/layout/chevron2"/>
    <dgm:cxn modelId="{1459D6E7-19C1-4A65-9029-FF8DDD57DC73}" type="presParOf" srcId="{BFDB03E3-6781-4F98-BA51-8EF4C04F70FA}" destId="{09A50E1B-7AE7-4C94-8A99-3EECD2E563A9}" srcOrd="4" destOrd="0" presId="urn:microsoft.com/office/officeart/2005/8/layout/chevron2"/>
    <dgm:cxn modelId="{7CA802D4-82BA-48F3-8B3A-FD4050CE21DB}" type="presParOf" srcId="{09A50E1B-7AE7-4C94-8A99-3EECD2E563A9}" destId="{73CB80E5-62AE-4A1F-8F8A-6343D60F1487}" srcOrd="0" destOrd="0" presId="urn:microsoft.com/office/officeart/2005/8/layout/chevron2"/>
    <dgm:cxn modelId="{CA1CAF89-05BA-438F-AD32-3D360A6E7709}" type="presParOf" srcId="{09A50E1B-7AE7-4C94-8A99-3EECD2E563A9}" destId="{08E6D5D9-C002-4FEB-BB43-1C49FC5D6C8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83FD92-89B9-43F4-885A-CD398609C91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F0E63D-F780-4CC7-A1BD-7F6CF1A8C0FC}">
      <dgm:prSet phldrT="[Текст]" custT="1"/>
      <dgm:spPr/>
      <dgm:t>
        <a:bodyPr/>
        <a:lstStyle/>
        <a:p>
          <a:endParaRPr lang="ru-RU" sz="2400" b="1" dirty="0" smtClean="0">
            <a:solidFill>
              <a:schemeClr val="bg1"/>
            </a:solidFill>
          </a:endParaRPr>
        </a:p>
        <a:p>
          <a:r>
            <a:rPr lang="ru-RU" sz="2400" b="1" dirty="0" smtClean="0">
              <a:solidFill>
                <a:schemeClr val="bg1"/>
              </a:solidFill>
            </a:rPr>
            <a:t>2</a:t>
          </a:r>
          <a:endParaRPr lang="ru-RU" sz="2400" dirty="0" smtClean="0">
            <a:solidFill>
              <a:schemeClr val="bg1"/>
            </a:solidFill>
          </a:endParaRPr>
        </a:p>
      </dgm:t>
    </dgm:pt>
    <dgm:pt modelId="{6B7954A3-1DB8-44F3-834A-BC156AC094AA}" type="parTrans" cxnId="{0C1B00A3-89C4-4BA3-9FD9-5EF627862EAA}">
      <dgm:prSet/>
      <dgm:spPr/>
      <dgm:t>
        <a:bodyPr/>
        <a:lstStyle/>
        <a:p>
          <a:endParaRPr lang="ru-RU"/>
        </a:p>
      </dgm:t>
    </dgm:pt>
    <dgm:pt modelId="{606B86D1-D55F-4E39-908D-89347CDFAF98}" type="sibTrans" cxnId="{0C1B00A3-89C4-4BA3-9FD9-5EF627862EAA}">
      <dgm:prSet/>
      <dgm:spPr/>
      <dgm:t>
        <a:bodyPr/>
        <a:lstStyle/>
        <a:p>
          <a:endParaRPr lang="ru-RU"/>
        </a:p>
      </dgm:t>
    </dgm:pt>
    <dgm:pt modelId="{EE545208-FD43-41AE-8966-56E08A47A315}">
      <dgm:prSet phldrT="[Текст]"/>
      <dgm:spPr/>
      <dgm:t>
        <a:bodyPr/>
        <a:lstStyle/>
        <a:p>
          <a:r>
            <a:rPr lang="ru-RU" b="0" i="0" dirty="0" smtClean="0"/>
            <a:t>Реализовано инициатив граждан </a:t>
          </a:r>
          <a:endParaRPr lang="ru-RU" dirty="0"/>
        </a:p>
      </dgm:t>
    </dgm:pt>
    <dgm:pt modelId="{2EE62239-23A0-497E-A27F-86A8255E31F6}" type="parTrans" cxnId="{B8565C64-FB41-4A72-88F6-30C163833D86}">
      <dgm:prSet/>
      <dgm:spPr/>
      <dgm:t>
        <a:bodyPr/>
        <a:lstStyle/>
        <a:p>
          <a:endParaRPr lang="ru-RU"/>
        </a:p>
      </dgm:t>
    </dgm:pt>
    <dgm:pt modelId="{64BD5D28-A98B-45B5-B78A-A720F643DE17}" type="sibTrans" cxnId="{B8565C64-FB41-4A72-88F6-30C163833D86}">
      <dgm:prSet/>
      <dgm:spPr/>
      <dgm:t>
        <a:bodyPr/>
        <a:lstStyle/>
        <a:p>
          <a:endParaRPr lang="ru-RU"/>
        </a:p>
      </dgm:t>
    </dgm:pt>
    <dgm:pt modelId="{0D8E7CBB-DBB6-4F48-8FA9-0054E3FF965C}">
      <dgm:prSet phldrT="[Текст]" custT="1"/>
      <dgm:spPr/>
      <dgm:t>
        <a:bodyPr/>
        <a:lstStyle/>
        <a:p>
          <a:endParaRPr lang="ru-RU" sz="2400" b="1" dirty="0" smtClean="0">
            <a:solidFill>
              <a:schemeClr val="bg1"/>
            </a:solidFill>
          </a:endParaRPr>
        </a:p>
        <a:p>
          <a:r>
            <a:rPr lang="ru-RU" sz="2400" b="1" dirty="0" smtClean="0">
              <a:solidFill>
                <a:schemeClr val="bg1"/>
              </a:solidFill>
            </a:rPr>
            <a:t>6</a:t>
          </a:r>
        </a:p>
      </dgm:t>
    </dgm:pt>
    <dgm:pt modelId="{BEBA4773-932E-4B20-8C48-4F503B0A9012}" type="parTrans" cxnId="{14B00586-8125-45E4-BE55-0BFE64D93F25}">
      <dgm:prSet/>
      <dgm:spPr/>
      <dgm:t>
        <a:bodyPr/>
        <a:lstStyle/>
        <a:p>
          <a:endParaRPr lang="ru-RU"/>
        </a:p>
      </dgm:t>
    </dgm:pt>
    <dgm:pt modelId="{A7C76201-82E5-417E-A220-BD8DF6E94F06}" type="sibTrans" cxnId="{14B00586-8125-45E4-BE55-0BFE64D93F25}">
      <dgm:prSet/>
      <dgm:spPr/>
      <dgm:t>
        <a:bodyPr/>
        <a:lstStyle/>
        <a:p>
          <a:endParaRPr lang="ru-RU"/>
        </a:p>
      </dgm:t>
    </dgm:pt>
    <dgm:pt modelId="{23D4DE71-EAC2-4BE2-8623-FAAAC75DD822}">
      <dgm:prSet phldrT="[Текст]"/>
      <dgm:spPr/>
      <dgm:t>
        <a:bodyPr/>
        <a:lstStyle/>
        <a:p>
          <a:r>
            <a:rPr lang="ru-RU" dirty="0" smtClean="0"/>
            <a:t>Обращений граждан в работе</a:t>
          </a:r>
          <a:endParaRPr lang="ru-RU" dirty="0"/>
        </a:p>
      </dgm:t>
    </dgm:pt>
    <dgm:pt modelId="{C656BE73-4777-4D82-A270-F9F1D7FB7D7E}" type="parTrans" cxnId="{666DD5F7-8A7C-4E3D-9BFF-4F52C197D76B}">
      <dgm:prSet/>
      <dgm:spPr/>
      <dgm:t>
        <a:bodyPr/>
        <a:lstStyle/>
        <a:p>
          <a:endParaRPr lang="ru-RU"/>
        </a:p>
      </dgm:t>
    </dgm:pt>
    <dgm:pt modelId="{3C79A8A4-6832-4441-B23B-1E9A34E1ED14}" type="sibTrans" cxnId="{666DD5F7-8A7C-4E3D-9BFF-4F52C197D76B}">
      <dgm:prSet/>
      <dgm:spPr/>
      <dgm:t>
        <a:bodyPr/>
        <a:lstStyle/>
        <a:p>
          <a:endParaRPr lang="ru-RU"/>
        </a:p>
      </dgm:t>
    </dgm:pt>
    <dgm:pt modelId="{7DD6AEED-0B36-4FE7-8D95-7826885E3115}">
      <dgm:prSet phldrT="[Текст]" custT="1"/>
      <dgm:spPr/>
      <dgm:t>
        <a:bodyPr/>
        <a:lstStyle/>
        <a:p>
          <a:endParaRPr lang="ru-RU" sz="2400" b="1" dirty="0" smtClean="0">
            <a:solidFill>
              <a:schemeClr val="bg1"/>
            </a:solidFill>
          </a:endParaRPr>
        </a:p>
        <a:p>
          <a:r>
            <a:rPr lang="ru-RU" sz="2400" b="1" dirty="0" smtClean="0">
              <a:solidFill>
                <a:schemeClr val="bg1"/>
              </a:solidFill>
            </a:rPr>
            <a:t>12</a:t>
          </a:r>
        </a:p>
        <a:p>
          <a:r>
            <a:rPr lang="ru-RU" sz="1800" dirty="0" smtClean="0"/>
            <a:t> </a:t>
          </a:r>
          <a:endParaRPr lang="ru-RU" sz="1800" dirty="0"/>
        </a:p>
      </dgm:t>
    </dgm:pt>
    <dgm:pt modelId="{1143A650-DC21-4024-AE0F-9CB90B0049EA}" type="parTrans" cxnId="{45E4749D-8B2C-4E35-BEC5-8C4D89159611}">
      <dgm:prSet/>
      <dgm:spPr/>
      <dgm:t>
        <a:bodyPr/>
        <a:lstStyle/>
        <a:p>
          <a:endParaRPr lang="ru-RU"/>
        </a:p>
      </dgm:t>
    </dgm:pt>
    <dgm:pt modelId="{04C79DD7-02C1-44DD-AEE6-BD315B7741BA}" type="sibTrans" cxnId="{45E4749D-8B2C-4E35-BEC5-8C4D89159611}">
      <dgm:prSet/>
      <dgm:spPr/>
      <dgm:t>
        <a:bodyPr/>
        <a:lstStyle/>
        <a:p>
          <a:endParaRPr lang="ru-RU"/>
        </a:p>
      </dgm:t>
    </dgm:pt>
    <dgm:pt modelId="{4ED62749-D3B8-437C-BBE2-A83FC0320D45}">
      <dgm:prSet phldrT="[Текст]"/>
      <dgm:spPr/>
      <dgm:t>
        <a:bodyPr/>
        <a:lstStyle/>
        <a:p>
          <a:endParaRPr lang="ru-RU" dirty="0"/>
        </a:p>
      </dgm:t>
    </dgm:pt>
    <dgm:pt modelId="{F50B63B8-06EA-4BB7-B405-949082C98270}" type="parTrans" cxnId="{83AA5674-B05B-4763-B1FF-9433836FDCD8}">
      <dgm:prSet/>
      <dgm:spPr/>
      <dgm:t>
        <a:bodyPr/>
        <a:lstStyle/>
        <a:p>
          <a:endParaRPr lang="ru-RU"/>
        </a:p>
      </dgm:t>
    </dgm:pt>
    <dgm:pt modelId="{2E811ADB-2605-4720-883E-28569BB8C17B}" type="sibTrans" cxnId="{83AA5674-B05B-4763-B1FF-9433836FDCD8}">
      <dgm:prSet/>
      <dgm:spPr/>
      <dgm:t>
        <a:bodyPr/>
        <a:lstStyle/>
        <a:p>
          <a:endParaRPr lang="ru-RU"/>
        </a:p>
      </dgm:t>
    </dgm:pt>
    <dgm:pt modelId="{6D8CBE9E-B2CA-4348-B0A2-29F9C3E5667A}">
      <dgm:prSet/>
      <dgm:spPr/>
      <dgm:t>
        <a:bodyPr/>
        <a:lstStyle/>
        <a:p>
          <a:r>
            <a:rPr lang="ru-RU" dirty="0" smtClean="0"/>
            <a:t>Не получили поддержки</a:t>
          </a:r>
          <a:endParaRPr lang="ru-RU" dirty="0"/>
        </a:p>
      </dgm:t>
    </dgm:pt>
    <dgm:pt modelId="{2C05CAC3-EF53-4083-B52A-CD5F34E651E3}" type="parTrans" cxnId="{E26C2040-319B-4B53-89E7-8A889ECC7F4D}">
      <dgm:prSet/>
      <dgm:spPr/>
      <dgm:t>
        <a:bodyPr/>
        <a:lstStyle/>
        <a:p>
          <a:endParaRPr lang="ru-RU"/>
        </a:p>
      </dgm:t>
    </dgm:pt>
    <dgm:pt modelId="{7E414F49-D2CA-4B11-A078-04A47420C390}" type="sibTrans" cxnId="{E26C2040-319B-4B53-89E7-8A889ECC7F4D}">
      <dgm:prSet/>
      <dgm:spPr/>
      <dgm:t>
        <a:bodyPr/>
        <a:lstStyle/>
        <a:p>
          <a:endParaRPr lang="ru-RU"/>
        </a:p>
      </dgm:t>
    </dgm:pt>
    <dgm:pt modelId="{BFDB03E3-6781-4F98-BA51-8EF4C04F70FA}" type="pres">
      <dgm:prSet presAssocID="{4F83FD92-89B9-43F4-885A-CD398609C91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7175C7-18F4-4A00-93F1-82933FF4FC0D}" type="pres">
      <dgm:prSet presAssocID="{0FF0E63D-F780-4CC7-A1BD-7F6CF1A8C0FC}" presName="composite" presStyleCnt="0"/>
      <dgm:spPr/>
      <dgm:t>
        <a:bodyPr/>
        <a:lstStyle/>
        <a:p>
          <a:endParaRPr lang="ru-RU"/>
        </a:p>
      </dgm:t>
    </dgm:pt>
    <dgm:pt modelId="{BB99010E-DE4C-4AA4-8A73-5AE59A316CDB}" type="pres">
      <dgm:prSet presAssocID="{0FF0E63D-F780-4CC7-A1BD-7F6CF1A8C0F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2F67DC-8D68-43AF-B8C6-367084A31297}" type="pres">
      <dgm:prSet presAssocID="{0FF0E63D-F780-4CC7-A1BD-7F6CF1A8C0FC}" presName="descendantText" presStyleLbl="alignAcc1" presStyleIdx="0" presStyleCnt="3" custLinFactNeighborX="671" custLinFactNeighborY="-21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9F7AB-5FC8-41FA-B0D9-95BBE27CD75B}" type="pres">
      <dgm:prSet presAssocID="{606B86D1-D55F-4E39-908D-89347CDFAF98}" presName="sp" presStyleCnt="0"/>
      <dgm:spPr/>
      <dgm:t>
        <a:bodyPr/>
        <a:lstStyle/>
        <a:p>
          <a:endParaRPr lang="ru-RU"/>
        </a:p>
      </dgm:t>
    </dgm:pt>
    <dgm:pt modelId="{B635EA7B-9AEB-4610-9601-FD70DEAAEE60}" type="pres">
      <dgm:prSet presAssocID="{0D8E7CBB-DBB6-4F48-8FA9-0054E3FF965C}" presName="composite" presStyleCnt="0"/>
      <dgm:spPr/>
      <dgm:t>
        <a:bodyPr/>
        <a:lstStyle/>
        <a:p>
          <a:endParaRPr lang="ru-RU"/>
        </a:p>
      </dgm:t>
    </dgm:pt>
    <dgm:pt modelId="{3F40C63C-AC20-432E-907D-724C493FD9C1}" type="pres">
      <dgm:prSet presAssocID="{0D8E7CBB-DBB6-4F48-8FA9-0054E3FF965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DE064A-03FF-40F1-A941-8D10612018D1}" type="pres">
      <dgm:prSet presAssocID="{0D8E7CBB-DBB6-4F48-8FA9-0054E3FF965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84EA2A-8D48-47BB-A2F4-426E24540B9E}" type="pres">
      <dgm:prSet presAssocID="{A7C76201-82E5-417E-A220-BD8DF6E94F06}" presName="sp" presStyleCnt="0"/>
      <dgm:spPr/>
      <dgm:t>
        <a:bodyPr/>
        <a:lstStyle/>
        <a:p>
          <a:endParaRPr lang="ru-RU"/>
        </a:p>
      </dgm:t>
    </dgm:pt>
    <dgm:pt modelId="{09A50E1B-7AE7-4C94-8A99-3EECD2E563A9}" type="pres">
      <dgm:prSet presAssocID="{7DD6AEED-0B36-4FE7-8D95-7826885E3115}" presName="composite" presStyleCnt="0"/>
      <dgm:spPr/>
      <dgm:t>
        <a:bodyPr/>
        <a:lstStyle/>
        <a:p>
          <a:endParaRPr lang="ru-RU"/>
        </a:p>
      </dgm:t>
    </dgm:pt>
    <dgm:pt modelId="{73CB80E5-62AE-4A1F-8F8A-6343D60F1487}" type="pres">
      <dgm:prSet presAssocID="{7DD6AEED-0B36-4FE7-8D95-7826885E3115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6D5D9-C002-4FEB-BB43-1C49FC5D6C84}" type="pres">
      <dgm:prSet presAssocID="{7DD6AEED-0B36-4FE7-8D95-7826885E3115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6DD5F7-8A7C-4E3D-9BFF-4F52C197D76B}" srcId="{0D8E7CBB-DBB6-4F48-8FA9-0054E3FF965C}" destId="{23D4DE71-EAC2-4BE2-8623-FAAAC75DD822}" srcOrd="0" destOrd="0" parTransId="{C656BE73-4777-4D82-A270-F9F1D7FB7D7E}" sibTransId="{3C79A8A4-6832-4441-B23B-1E9A34E1ED14}"/>
    <dgm:cxn modelId="{E26C2040-319B-4B53-89E7-8A889ECC7F4D}" srcId="{7DD6AEED-0B36-4FE7-8D95-7826885E3115}" destId="{6D8CBE9E-B2CA-4348-B0A2-29F9C3E5667A}" srcOrd="1" destOrd="0" parTransId="{2C05CAC3-EF53-4083-B52A-CD5F34E651E3}" sibTransId="{7E414F49-D2CA-4B11-A078-04A47420C390}"/>
    <dgm:cxn modelId="{0C1B00A3-89C4-4BA3-9FD9-5EF627862EAA}" srcId="{4F83FD92-89B9-43F4-885A-CD398609C91D}" destId="{0FF0E63D-F780-4CC7-A1BD-7F6CF1A8C0FC}" srcOrd="0" destOrd="0" parTransId="{6B7954A3-1DB8-44F3-834A-BC156AC094AA}" sibTransId="{606B86D1-D55F-4E39-908D-89347CDFAF98}"/>
    <dgm:cxn modelId="{83AA5674-B05B-4763-B1FF-9433836FDCD8}" srcId="{7DD6AEED-0B36-4FE7-8D95-7826885E3115}" destId="{4ED62749-D3B8-437C-BBE2-A83FC0320D45}" srcOrd="0" destOrd="0" parTransId="{F50B63B8-06EA-4BB7-B405-949082C98270}" sibTransId="{2E811ADB-2605-4720-883E-28569BB8C17B}"/>
    <dgm:cxn modelId="{828842FE-DA4D-4A3B-A766-B8D99E9CE405}" type="presOf" srcId="{4F83FD92-89B9-43F4-885A-CD398609C91D}" destId="{BFDB03E3-6781-4F98-BA51-8EF4C04F70FA}" srcOrd="0" destOrd="0" presId="urn:microsoft.com/office/officeart/2005/8/layout/chevron2"/>
    <dgm:cxn modelId="{0F7561F6-0835-421C-BDED-B0CEBB87B246}" type="presOf" srcId="{4ED62749-D3B8-437C-BBE2-A83FC0320D45}" destId="{08E6D5D9-C002-4FEB-BB43-1C49FC5D6C84}" srcOrd="0" destOrd="0" presId="urn:microsoft.com/office/officeart/2005/8/layout/chevron2"/>
    <dgm:cxn modelId="{E8081621-D478-4CA4-9787-44E883E9F934}" type="presOf" srcId="{7DD6AEED-0B36-4FE7-8D95-7826885E3115}" destId="{73CB80E5-62AE-4A1F-8F8A-6343D60F1487}" srcOrd="0" destOrd="0" presId="urn:microsoft.com/office/officeart/2005/8/layout/chevron2"/>
    <dgm:cxn modelId="{14B00586-8125-45E4-BE55-0BFE64D93F25}" srcId="{4F83FD92-89B9-43F4-885A-CD398609C91D}" destId="{0D8E7CBB-DBB6-4F48-8FA9-0054E3FF965C}" srcOrd="1" destOrd="0" parTransId="{BEBA4773-932E-4B20-8C48-4F503B0A9012}" sibTransId="{A7C76201-82E5-417E-A220-BD8DF6E94F06}"/>
    <dgm:cxn modelId="{D4C13849-5897-4E46-A44E-2E3D35AE4ADE}" type="presOf" srcId="{0FF0E63D-F780-4CC7-A1BD-7F6CF1A8C0FC}" destId="{BB99010E-DE4C-4AA4-8A73-5AE59A316CDB}" srcOrd="0" destOrd="0" presId="urn:microsoft.com/office/officeart/2005/8/layout/chevron2"/>
    <dgm:cxn modelId="{F4D28950-92B9-4FE3-B76E-51E1E83713E3}" type="presOf" srcId="{23D4DE71-EAC2-4BE2-8623-FAAAC75DD822}" destId="{FEDE064A-03FF-40F1-A941-8D10612018D1}" srcOrd="0" destOrd="0" presId="urn:microsoft.com/office/officeart/2005/8/layout/chevron2"/>
    <dgm:cxn modelId="{45E4749D-8B2C-4E35-BEC5-8C4D89159611}" srcId="{4F83FD92-89B9-43F4-885A-CD398609C91D}" destId="{7DD6AEED-0B36-4FE7-8D95-7826885E3115}" srcOrd="2" destOrd="0" parTransId="{1143A650-DC21-4024-AE0F-9CB90B0049EA}" sibTransId="{04C79DD7-02C1-44DD-AEE6-BD315B7741BA}"/>
    <dgm:cxn modelId="{A56F0059-0453-4126-B0F7-2F88ABD1C6EF}" type="presOf" srcId="{6D8CBE9E-B2CA-4348-B0A2-29F9C3E5667A}" destId="{08E6D5D9-C002-4FEB-BB43-1C49FC5D6C84}" srcOrd="0" destOrd="1" presId="urn:microsoft.com/office/officeart/2005/8/layout/chevron2"/>
    <dgm:cxn modelId="{B8565C64-FB41-4A72-88F6-30C163833D86}" srcId="{0FF0E63D-F780-4CC7-A1BD-7F6CF1A8C0FC}" destId="{EE545208-FD43-41AE-8966-56E08A47A315}" srcOrd="0" destOrd="0" parTransId="{2EE62239-23A0-497E-A27F-86A8255E31F6}" sibTransId="{64BD5D28-A98B-45B5-B78A-A720F643DE17}"/>
    <dgm:cxn modelId="{841FCD87-CE2B-433B-99EE-6859B8E31CFF}" type="presOf" srcId="{EE545208-FD43-41AE-8966-56E08A47A315}" destId="{802F67DC-8D68-43AF-B8C6-367084A31297}" srcOrd="0" destOrd="0" presId="urn:microsoft.com/office/officeart/2005/8/layout/chevron2"/>
    <dgm:cxn modelId="{4C959C6A-1A3A-4369-B658-29ACF95C79BB}" type="presOf" srcId="{0D8E7CBB-DBB6-4F48-8FA9-0054E3FF965C}" destId="{3F40C63C-AC20-432E-907D-724C493FD9C1}" srcOrd="0" destOrd="0" presId="urn:microsoft.com/office/officeart/2005/8/layout/chevron2"/>
    <dgm:cxn modelId="{D8B2862D-03AC-4439-ABB2-682D5F109450}" type="presParOf" srcId="{BFDB03E3-6781-4F98-BA51-8EF4C04F70FA}" destId="{F07175C7-18F4-4A00-93F1-82933FF4FC0D}" srcOrd="0" destOrd="0" presId="urn:microsoft.com/office/officeart/2005/8/layout/chevron2"/>
    <dgm:cxn modelId="{27F07735-1D1E-45AB-9CC0-85D118921B48}" type="presParOf" srcId="{F07175C7-18F4-4A00-93F1-82933FF4FC0D}" destId="{BB99010E-DE4C-4AA4-8A73-5AE59A316CDB}" srcOrd="0" destOrd="0" presId="urn:microsoft.com/office/officeart/2005/8/layout/chevron2"/>
    <dgm:cxn modelId="{80570EA0-F5EC-4931-BE80-BE7809F83194}" type="presParOf" srcId="{F07175C7-18F4-4A00-93F1-82933FF4FC0D}" destId="{802F67DC-8D68-43AF-B8C6-367084A31297}" srcOrd="1" destOrd="0" presId="urn:microsoft.com/office/officeart/2005/8/layout/chevron2"/>
    <dgm:cxn modelId="{0F8E5D22-1369-4ABA-9F06-B61D884A8B61}" type="presParOf" srcId="{BFDB03E3-6781-4F98-BA51-8EF4C04F70FA}" destId="{6E89F7AB-5FC8-41FA-B0D9-95BBE27CD75B}" srcOrd="1" destOrd="0" presId="urn:microsoft.com/office/officeart/2005/8/layout/chevron2"/>
    <dgm:cxn modelId="{848341D6-FE7C-4665-AD10-0CFD92B8A172}" type="presParOf" srcId="{BFDB03E3-6781-4F98-BA51-8EF4C04F70FA}" destId="{B635EA7B-9AEB-4610-9601-FD70DEAAEE60}" srcOrd="2" destOrd="0" presId="urn:microsoft.com/office/officeart/2005/8/layout/chevron2"/>
    <dgm:cxn modelId="{8F369D39-5489-4105-B21F-1E75D2ACE564}" type="presParOf" srcId="{B635EA7B-9AEB-4610-9601-FD70DEAAEE60}" destId="{3F40C63C-AC20-432E-907D-724C493FD9C1}" srcOrd="0" destOrd="0" presId="urn:microsoft.com/office/officeart/2005/8/layout/chevron2"/>
    <dgm:cxn modelId="{BC0C6983-34A8-465B-B145-5C0CFF0D6EE1}" type="presParOf" srcId="{B635EA7B-9AEB-4610-9601-FD70DEAAEE60}" destId="{FEDE064A-03FF-40F1-A941-8D10612018D1}" srcOrd="1" destOrd="0" presId="urn:microsoft.com/office/officeart/2005/8/layout/chevron2"/>
    <dgm:cxn modelId="{B7EB1A18-8478-49B1-88AE-F8613B08F4D4}" type="presParOf" srcId="{BFDB03E3-6781-4F98-BA51-8EF4C04F70FA}" destId="{D484EA2A-8D48-47BB-A2F4-426E24540B9E}" srcOrd="3" destOrd="0" presId="urn:microsoft.com/office/officeart/2005/8/layout/chevron2"/>
    <dgm:cxn modelId="{1459D6E7-19C1-4A65-9029-FF8DDD57DC73}" type="presParOf" srcId="{BFDB03E3-6781-4F98-BA51-8EF4C04F70FA}" destId="{09A50E1B-7AE7-4C94-8A99-3EECD2E563A9}" srcOrd="4" destOrd="0" presId="urn:microsoft.com/office/officeart/2005/8/layout/chevron2"/>
    <dgm:cxn modelId="{7CA802D4-82BA-48F3-8B3A-FD4050CE21DB}" type="presParOf" srcId="{09A50E1B-7AE7-4C94-8A99-3EECD2E563A9}" destId="{73CB80E5-62AE-4A1F-8F8A-6343D60F1487}" srcOrd="0" destOrd="0" presId="urn:microsoft.com/office/officeart/2005/8/layout/chevron2"/>
    <dgm:cxn modelId="{CA1CAF89-05BA-438F-AD32-3D360A6E7709}" type="presParOf" srcId="{09A50E1B-7AE7-4C94-8A99-3EECD2E563A9}" destId="{08E6D5D9-C002-4FEB-BB43-1C49FC5D6C8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87AC2ED-81DE-4635-920B-6CC19901C92A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6709AD53-455D-4F3F-80B0-443CFD462044}">
      <dgm:prSet phldrT="[Текст]"/>
      <dgm:spPr/>
      <dgm:t>
        <a:bodyPr/>
        <a:lstStyle/>
        <a:p>
          <a:r>
            <a:rPr lang="ru-RU" dirty="0" smtClean="0"/>
            <a:t>РАБОЧИЕ СОВЕЩАНИЯ </a:t>
          </a:r>
          <a:endParaRPr lang="ru-RU" dirty="0"/>
        </a:p>
      </dgm:t>
    </dgm:pt>
    <dgm:pt modelId="{B88A0C97-6E9B-438F-BF4B-AC31DB9F295C}" type="parTrans" cxnId="{D38333A7-518B-43BE-82FB-5C0ADE34C1C5}">
      <dgm:prSet/>
      <dgm:spPr/>
      <dgm:t>
        <a:bodyPr/>
        <a:lstStyle/>
        <a:p>
          <a:endParaRPr lang="ru-RU"/>
        </a:p>
      </dgm:t>
    </dgm:pt>
    <dgm:pt modelId="{9578F9D5-7402-48EB-B78C-33CD6D7F0A88}" type="sibTrans" cxnId="{D38333A7-518B-43BE-82FB-5C0ADE34C1C5}">
      <dgm:prSet/>
      <dgm:spPr/>
      <dgm:t>
        <a:bodyPr/>
        <a:lstStyle/>
        <a:p>
          <a:endParaRPr lang="ru-RU"/>
        </a:p>
      </dgm:t>
    </dgm:pt>
    <dgm:pt modelId="{33B9352C-3CE2-4D27-9CA4-2EFFA265A86C}">
      <dgm:prSet phldrT="[Текст]"/>
      <dgm:spPr/>
      <dgm:t>
        <a:bodyPr/>
        <a:lstStyle/>
        <a:p>
          <a:r>
            <a:rPr lang="ru-RU" dirty="0" smtClean="0"/>
            <a:t>ВСТРЕЧИ </a:t>
          </a:r>
          <a:endParaRPr lang="ru-RU" dirty="0"/>
        </a:p>
      </dgm:t>
    </dgm:pt>
    <dgm:pt modelId="{2B8E959B-08EE-49D3-A6CE-0FE9AFFEC473}" type="parTrans" cxnId="{F0E7D4F3-3EF6-4C70-8B41-E94187D6BAD3}">
      <dgm:prSet/>
      <dgm:spPr/>
      <dgm:t>
        <a:bodyPr/>
        <a:lstStyle/>
        <a:p>
          <a:endParaRPr lang="ru-RU"/>
        </a:p>
      </dgm:t>
    </dgm:pt>
    <dgm:pt modelId="{363F9F31-A0ED-4C6C-ACB0-C8DEAD271D22}" type="sibTrans" cxnId="{F0E7D4F3-3EF6-4C70-8B41-E94187D6BAD3}">
      <dgm:prSet/>
      <dgm:spPr/>
      <dgm:t>
        <a:bodyPr/>
        <a:lstStyle/>
        <a:p>
          <a:endParaRPr lang="ru-RU"/>
        </a:p>
      </dgm:t>
    </dgm:pt>
    <dgm:pt modelId="{29FE9478-59D0-423E-A3EF-8A35F64E6A8D}">
      <dgm:prSet phldrT="[Текст]"/>
      <dgm:spPr/>
      <dgm:t>
        <a:bodyPr/>
        <a:lstStyle/>
        <a:p>
          <a:r>
            <a:rPr lang="ru-RU" dirty="0" smtClean="0"/>
            <a:t>ВЫЕЗДНЫЕ МЕРОПРИЯТИЯ</a:t>
          </a:r>
          <a:endParaRPr lang="ru-RU" dirty="0"/>
        </a:p>
      </dgm:t>
    </dgm:pt>
    <dgm:pt modelId="{9339E121-AD1F-4D9D-B499-1DF56BAEA00D}" type="parTrans" cxnId="{164FA08F-82FA-4A0C-9685-A5854DC5AEE9}">
      <dgm:prSet/>
      <dgm:spPr/>
      <dgm:t>
        <a:bodyPr/>
        <a:lstStyle/>
        <a:p>
          <a:endParaRPr lang="ru-RU"/>
        </a:p>
      </dgm:t>
    </dgm:pt>
    <dgm:pt modelId="{31A8E631-CBCA-4FA8-972E-E875C0B0A0AB}" type="sibTrans" cxnId="{164FA08F-82FA-4A0C-9685-A5854DC5AEE9}">
      <dgm:prSet/>
      <dgm:spPr/>
      <dgm:t>
        <a:bodyPr/>
        <a:lstStyle/>
        <a:p>
          <a:endParaRPr lang="ru-RU"/>
        </a:p>
      </dgm:t>
    </dgm:pt>
    <dgm:pt modelId="{95BB4423-0FA8-4B65-A950-8AF756EC5640}" type="pres">
      <dgm:prSet presAssocID="{A87AC2ED-81DE-4635-920B-6CC19901C92A}" presName="diagram" presStyleCnt="0">
        <dgm:presLayoutVars>
          <dgm:dir/>
          <dgm:animLvl val="lvl"/>
          <dgm:resizeHandles val="exact"/>
        </dgm:presLayoutVars>
      </dgm:prSet>
      <dgm:spPr/>
    </dgm:pt>
    <dgm:pt modelId="{0C56B9A7-F103-4CB1-8AAA-E39371F695AE}" type="pres">
      <dgm:prSet presAssocID="{6709AD53-455D-4F3F-80B0-443CFD462044}" presName="compNode" presStyleCnt="0"/>
      <dgm:spPr/>
    </dgm:pt>
    <dgm:pt modelId="{32A11429-FA4C-4527-AAC9-477EF2E2A069}" type="pres">
      <dgm:prSet presAssocID="{6709AD53-455D-4F3F-80B0-443CFD462044}" presName="childRect" presStyleLbl="bgAcc1" presStyleIdx="0" presStyleCnt="3" custLinFactX="100000" custLinFactNeighborX="117605" custLinFactNeighborY="-29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9E41A68-80DA-42E5-B17B-6913EFAE5A82}" type="pres">
      <dgm:prSet presAssocID="{6709AD53-455D-4F3F-80B0-443CFD46204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18EAD-154F-4AA0-B547-DF85C6F2CE89}" type="pres">
      <dgm:prSet presAssocID="{6709AD53-455D-4F3F-80B0-443CFD462044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334DA768-E6D9-4083-832B-0962A8C9E508}" type="pres">
      <dgm:prSet presAssocID="{6709AD53-455D-4F3F-80B0-443CFD462044}" presName="adorn" presStyleLbl="fgAccFollowNode1" presStyleIdx="0" presStyleCnt="3" custFlipHor="1" custScaleX="31274" custScaleY="2860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610C7C3-5DF9-4B84-A9F7-8D72684F46E9}" type="pres">
      <dgm:prSet presAssocID="{9578F9D5-7402-48EB-B78C-33CD6D7F0A8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DE063D3-93FA-4A87-BA24-6AC02472F226}" type="pres">
      <dgm:prSet presAssocID="{33B9352C-3CE2-4D27-9CA4-2EFFA265A86C}" presName="compNode" presStyleCnt="0"/>
      <dgm:spPr/>
    </dgm:pt>
    <dgm:pt modelId="{94AB42C2-3F8E-452E-868D-8483FA311E0C}" type="pres">
      <dgm:prSet presAssocID="{33B9352C-3CE2-4D27-9CA4-2EFFA265A86C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C6EA708-70F6-45CB-8D83-5AA7C19205AD}" type="pres">
      <dgm:prSet presAssocID="{33B9352C-3CE2-4D27-9CA4-2EFFA265A86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C70300-7BBA-4EB3-B750-22538F77DE01}" type="pres">
      <dgm:prSet presAssocID="{33B9352C-3CE2-4D27-9CA4-2EFFA265A86C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E504B12C-1381-48F8-BC32-21ECCDDE15D3}" type="pres">
      <dgm:prSet presAssocID="{33B9352C-3CE2-4D27-9CA4-2EFFA265A86C}" presName="adorn" presStyleLbl="fgAccFollowNode1" presStyleIdx="1" presStyleCnt="3" custFlipHor="1" custScaleX="27823" custScaleY="3063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C04650A-CF76-4C1F-BC20-CCEF288C1606}" type="pres">
      <dgm:prSet presAssocID="{363F9F31-A0ED-4C6C-ACB0-C8DEAD271D2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F0F4B3C-913F-4D0F-A5DF-70A6AAE7A27F}" type="pres">
      <dgm:prSet presAssocID="{29FE9478-59D0-423E-A3EF-8A35F64E6A8D}" presName="compNode" presStyleCnt="0"/>
      <dgm:spPr/>
    </dgm:pt>
    <dgm:pt modelId="{114643A5-1B7C-48BD-A854-853916ED2D9D}" type="pres">
      <dgm:prSet presAssocID="{29FE9478-59D0-423E-A3EF-8A35F64E6A8D}" presName="childRect" presStyleLbl="bgAcc1" presStyleIdx="2" presStyleCnt="3" custLinFactX="-100000" custLinFactNeighborX="-118102" custLinFactNeighborY="452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94F5CF5-361B-4E0E-9C2E-ABA6BB679C86}" type="pres">
      <dgm:prSet presAssocID="{29FE9478-59D0-423E-A3EF-8A35F64E6A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F9A8B7-6513-40EC-A27B-AB0C23D43D12}" type="pres">
      <dgm:prSet presAssocID="{29FE9478-59D0-423E-A3EF-8A35F64E6A8D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D8BDC108-A2DD-46CA-9075-CC779498405C}" type="pres">
      <dgm:prSet presAssocID="{29FE9478-59D0-423E-A3EF-8A35F64E6A8D}" presName="adorn" presStyleLbl="fgAccFollowNode1" presStyleIdx="2" presStyleCnt="3" custScaleX="36561" custScaleY="3063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4FEF724C-883E-464E-968D-C7742C3161E4}" type="presOf" srcId="{29FE9478-59D0-423E-A3EF-8A35F64E6A8D}" destId="{BBF9A8B7-6513-40EC-A27B-AB0C23D43D12}" srcOrd="1" destOrd="0" presId="urn:microsoft.com/office/officeart/2005/8/layout/bList2#1"/>
    <dgm:cxn modelId="{CC4303D7-96DB-4D46-A09A-8AADC998FBD8}" type="presOf" srcId="{6709AD53-455D-4F3F-80B0-443CFD462044}" destId="{C9E41A68-80DA-42E5-B17B-6913EFAE5A82}" srcOrd="0" destOrd="0" presId="urn:microsoft.com/office/officeart/2005/8/layout/bList2#1"/>
    <dgm:cxn modelId="{164FA08F-82FA-4A0C-9685-A5854DC5AEE9}" srcId="{A87AC2ED-81DE-4635-920B-6CC19901C92A}" destId="{29FE9478-59D0-423E-A3EF-8A35F64E6A8D}" srcOrd="2" destOrd="0" parTransId="{9339E121-AD1F-4D9D-B499-1DF56BAEA00D}" sibTransId="{31A8E631-CBCA-4FA8-972E-E875C0B0A0AB}"/>
    <dgm:cxn modelId="{C9ED7EEB-7797-4051-8B0E-5F6105B5F716}" type="presOf" srcId="{363F9F31-A0ED-4C6C-ACB0-C8DEAD271D22}" destId="{AC04650A-CF76-4C1F-BC20-CCEF288C1606}" srcOrd="0" destOrd="0" presId="urn:microsoft.com/office/officeart/2005/8/layout/bList2#1"/>
    <dgm:cxn modelId="{D38333A7-518B-43BE-82FB-5C0ADE34C1C5}" srcId="{A87AC2ED-81DE-4635-920B-6CC19901C92A}" destId="{6709AD53-455D-4F3F-80B0-443CFD462044}" srcOrd="0" destOrd="0" parTransId="{B88A0C97-6E9B-438F-BF4B-AC31DB9F295C}" sibTransId="{9578F9D5-7402-48EB-B78C-33CD6D7F0A88}"/>
    <dgm:cxn modelId="{DF746C61-1A28-4C3A-988A-E2EBBAFF01D9}" type="presOf" srcId="{29FE9478-59D0-423E-A3EF-8A35F64E6A8D}" destId="{194F5CF5-361B-4E0E-9C2E-ABA6BB679C86}" srcOrd="0" destOrd="0" presId="urn:microsoft.com/office/officeart/2005/8/layout/bList2#1"/>
    <dgm:cxn modelId="{0D533E5B-10F1-4BAB-9269-DB4E572DC471}" type="presOf" srcId="{6709AD53-455D-4F3F-80B0-443CFD462044}" destId="{76018EAD-154F-4AA0-B547-DF85C6F2CE89}" srcOrd="1" destOrd="0" presId="urn:microsoft.com/office/officeart/2005/8/layout/bList2#1"/>
    <dgm:cxn modelId="{670B240F-B06F-4D5E-8106-5FFB39F2BECB}" type="presOf" srcId="{33B9352C-3CE2-4D27-9CA4-2EFFA265A86C}" destId="{B8C70300-7BBA-4EB3-B750-22538F77DE01}" srcOrd="1" destOrd="0" presId="urn:microsoft.com/office/officeart/2005/8/layout/bList2#1"/>
    <dgm:cxn modelId="{6DF6236F-89CC-4493-ABA1-8BA789CB882C}" type="presOf" srcId="{A87AC2ED-81DE-4635-920B-6CC19901C92A}" destId="{95BB4423-0FA8-4B65-A950-8AF756EC5640}" srcOrd="0" destOrd="0" presId="urn:microsoft.com/office/officeart/2005/8/layout/bList2#1"/>
    <dgm:cxn modelId="{DAF80C9B-1216-4DB8-A3B6-8E0C8D655CD7}" type="presOf" srcId="{9578F9D5-7402-48EB-B78C-33CD6D7F0A88}" destId="{5610C7C3-5DF9-4B84-A9F7-8D72684F46E9}" srcOrd="0" destOrd="0" presId="urn:microsoft.com/office/officeart/2005/8/layout/bList2#1"/>
    <dgm:cxn modelId="{F0E7D4F3-3EF6-4C70-8B41-E94187D6BAD3}" srcId="{A87AC2ED-81DE-4635-920B-6CC19901C92A}" destId="{33B9352C-3CE2-4D27-9CA4-2EFFA265A86C}" srcOrd="1" destOrd="0" parTransId="{2B8E959B-08EE-49D3-A6CE-0FE9AFFEC473}" sibTransId="{363F9F31-A0ED-4C6C-ACB0-C8DEAD271D22}"/>
    <dgm:cxn modelId="{B6072F87-EC40-4397-82F5-7F60273B18DB}" type="presOf" srcId="{33B9352C-3CE2-4D27-9CA4-2EFFA265A86C}" destId="{5C6EA708-70F6-45CB-8D83-5AA7C19205AD}" srcOrd="0" destOrd="0" presId="urn:microsoft.com/office/officeart/2005/8/layout/bList2#1"/>
    <dgm:cxn modelId="{041B4BE6-F3DA-4530-B884-DD0CECF038CD}" type="presParOf" srcId="{95BB4423-0FA8-4B65-A950-8AF756EC5640}" destId="{0C56B9A7-F103-4CB1-8AAA-E39371F695AE}" srcOrd="0" destOrd="0" presId="urn:microsoft.com/office/officeart/2005/8/layout/bList2#1"/>
    <dgm:cxn modelId="{BB0DBBAC-3D82-45D9-96D5-D67DF1B857A8}" type="presParOf" srcId="{0C56B9A7-F103-4CB1-8AAA-E39371F695AE}" destId="{32A11429-FA4C-4527-AAC9-477EF2E2A069}" srcOrd="0" destOrd="0" presId="urn:microsoft.com/office/officeart/2005/8/layout/bList2#1"/>
    <dgm:cxn modelId="{1C5A6D11-7FAF-4AE0-AFA8-116D4BBE03B3}" type="presParOf" srcId="{0C56B9A7-F103-4CB1-8AAA-E39371F695AE}" destId="{C9E41A68-80DA-42E5-B17B-6913EFAE5A82}" srcOrd="1" destOrd="0" presId="urn:microsoft.com/office/officeart/2005/8/layout/bList2#1"/>
    <dgm:cxn modelId="{FB1232D9-35D3-47B0-AF40-FB4B29E1855D}" type="presParOf" srcId="{0C56B9A7-F103-4CB1-8AAA-E39371F695AE}" destId="{76018EAD-154F-4AA0-B547-DF85C6F2CE89}" srcOrd="2" destOrd="0" presId="urn:microsoft.com/office/officeart/2005/8/layout/bList2#1"/>
    <dgm:cxn modelId="{B52ED832-4920-4321-97E9-9AD89779FA72}" type="presParOf" srcId="{0C56B9A7-F103-4CB1-8AAA-E39371F695AE}" destId="{334DA768-E6D9-4083-832B-0962A8C9E508}" srcOrd="3" destOrd="0" presId="urn:microsoft.com/office/officeart/2005/8/layout/bList2#1"/>
    <dgm:cxn modelId="{D4FC0D75-E054-48A5-8D6A-6987D355CC8F}" type="presParOf" srcId="{95BB4423-0FA8-4B65-A950-8AF756EC5640}" destId="{5610C7C3-5DF9-4B84-A9F7-8D72684F46E9}" srcOrd="1" destOrd="0" presId="urn:microsoft.com/office/officeart/2005/8/layout/bList2#1"/>
    <dgm:cxn modelId="{4F7A9A35-FDE7-48D2-8955-055F19B9D5BE}" type="presParOf" srcId="{95BB4423-0FA8-4B65-A950-8AF756EC5640}" destId="{FDE063D3-93FA-4A87-BA24-6AC02472F226}" srcOrd="2" destOrd="0" presId="urn:microsoft.com/office/officeart/2005/8/layout/bList2#1"/>
    <dgm:cxn modelId="{BAE6E727-EA1B-4181-8D4F-128E895325BB}" type="presParOf" srcId="{FDE063D3-93FA-4A87-BA24-6AC02472F226}" destId="{94AB42C2-3F8E-452E-868D-8483FA311E0C}" srcOrd="0" destOrd="0" presId="urn:microsoft.com/office/officeart/2005/8/layout/bList2#1"/>
    <dgm:cxn modelId="{26F1AC67-3A86-42B7-B047-68778155DB5C}" type="presParOf" srcId="{FDE063D3-93FA-4A87-BA24-6AC02472F226}" destId="{5C6EA708-70F6-45CB-8D83-5AA7C19205AD}" srcOrd="1" destOrd="0" presId="urn:microsoft.com/office/officeart/2005/8/layout/bList2#1"/>
    <dgm:cxn modelId="{9B68A260-E0C4-4648-BDB2-CEA1A13054E9}" type="presParOf" srcId="{FDE063D3-93FA-4A87-BA24-6AC02472F226}" destId="{B8C70300-7BBA-4EB3-B750-22538F77DE01}" srcOrd="2" destOrd="0" presId="urn:microsoft.com/office/officeart/2005/8/layout/bList2#1"/>
    <dgm:cxn modelId="{B2231BAA-DAE4-4738-BC3D-D31C4E69A502}" type="presParOf" srcId="{FDE063D3-93FA-4A87-BA24-6AC02472F226}" destId="{E504B12C-1381-48F8-BC32-21ECCDDE15D3}" srcOrd="3" destOrd="0" presId="urn:microsoft.com/office/officeart/2005/8/layout/bList2#1"/>
    <dgm:cxn modelId="{03A544C0-D540-4329-953A-4304996E9C3C}" type="presParOf" srcId="{95BB4423-0FA8-4B65-A950-8AF756EC5640}" destId="{AC04650A-CF76-4C1F-BC20-CCEF288C1606}" srcOrd="3" destOrd="0" presId="urn:microsoft.com/office/officeart/2005/8/layout/bList2#1"/>
    <dgm:cxn modelId="{367C5718-F8D8-4FF3-8B58-46C6FE74FFE4}" type="presParOf" srcId="{95BB4423-0FA8-4B65-A950-8AF756EC5640}" destId="{5F0F4B3C-913F-4D0F-A5DF-70A6AAE7A27F}" srcOrd="4" destOrd="0" presId="urn:microsoft.com/office/officeart/2005/8/layout/bList2#1"/>
    <dgm:cxn modelId="{099A2091-366B-4B58-8FC0-3BB9EBC41BC0}" type="presParOf" srcId="{5F0F4B3C-913F-4D0F-A5DF-70A6AAE7A27F}" destId="{114643A5-1B7C-48BD-A854-853916ED2D9D}" srcOrd="0" destOrd="0" presId="urn:microsoft.com/office/officeart/2005/8/layout/bList2#1"/>
    <dgm:cxn modelId="{6AA47221-4433-42E4-95A0-4C01CDC9F3FB}" type="presParOf" srcId="{5F0F4B3C-913F-4D0F-A5DF-70A6AAE7A27F}" destId="{194F5CF5-361B-4E0E-9C2E-ABA6BB679C86}" srcOrd="1" destOrd="0" presId="urn:microsoft.com/office/officeart/2005/8/layout/bList2#1"/>
    <dgm:cxn modelId="{FFA6A85C-AAD3-48B2-B824-E7E7E62A7247}" type="presParOf" srcId="{5F0F4B3C-913F-4D0F-A5DF-70A6AAE7A27F}" destId="{BBF9A8B7-6513-40EC-A27B-AB0C23D43D12}" srcOrd="2" destOrd="0" presId="urn:microsoft.com/office/officeart/2005/8/layout/bList2#1"/>
    <dgm:cxn modelId="{FA9939B1-EFAC-4FD6-85BD-0C19CE26E2D8}" type="presParOf" srcId="{5F0F4B3C-913F-4D0F-A5DF-70A6AAE7A27F}" destId="{D8BDC108-A2DD-46CA-9075-CC779498405C}" srcOrd="3" destOrd="0" presId="urn:microsoft.com/office/officeart/2005/8/layout/bList2#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A9018EB-29FA-4E95-8EBE-52DB9886BC7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2BA7D5-4D66-4821-BEBD-EB9875B840DE}">
      <dgm:prSet phldrT="[Текст]" custT="1"/>
      <dgm:spPr/>
      <dgm:t>
        <a:bodyPr/>
        <a:lstStyle/>
        <a:p>
          <a:r>
            <a:rPr lang="ru-RU" sz="1400" b="1" dirty="0" smtClean="0"/>
            <a:t>Более </a:t>
          </a:r>
          <a:r>
            <a:rPr lang="ru-RU" sz="5400" b="1" dirty="0" smtClean="0"/>
            <a:t>274</a:t>
          </a:r>
          <a:endParaRPr lang="ru-RU" sz="5400" b="1" dirty="0"/>
        </a:p>
      </dgm:t>
    </dgm:pt>
    <dgm:pt modelId="{5D7BA2AF-4D81-4BAF-8DAB-7FC5416B117E}" type="parTrans" cxnId="{35495EA8-19EF-4302-B2EF-B4428A24D4E8}">
      <dgm:prSet/>
      <dgm:spPr/>
      <dgm:t>
        <a:bodyPr/>
        <a:lstStyle/>
        <a:p>
          <a:endParaRPr lang="ru-RU"/>
        </a:p>
      </dgm:t>
    </dgm:pt>
    <dgm:pt modelId="{594BD44B-42BD-4861-82E5-DBF62D09CB19}" type="sibTrans" cxnId="{35495EA8-19EF-4302-B2EF-B4428A24D4E8}">
      <dgm:prSet/>
      <dgm:spPr/>
      <dgm:t>
        <a:bodyPr/>
        <a:lstStyle/>
        <a:p>
          <a:endParaRPr lang="ru-RU"/>
        </a:p>
      </dgm:t>
    </dgm:pt>
    <dgm:pt modelId="{EE5FD5B6-079B-4312-9841-A1BF5F63F46B}">
      <dgm:prSet phldrT="[Текст]"/>
      <dgm:spPr/>
      <dgm:t>
        <a:bodyPr/>
        <a:lstStyle/>
        <a:p>
          <a:r>
            <a:rPr lang="ru-RU" b="1" dirty="0" smtClean="0"/>
            <a:t>Публикации информационно-разъяснительного характера</a:t>
          </a:r>
          <a:endParaRPr lang="ru-RU" dirty="0"/>
        </a:p>
      </dgm:t>
    </dgm:pt>
    <dgm:pt modelId="{D2EF4C2C-4164-4853-AC7C-EAE10D259CBF}" type="parTrans" cxnId="{EC497259-8C46-4890-8BE9-7B53D85754CB}">
      <dgm:prSet/>
      <dgm:spPr/>
      <dgm:t>
        <a:bodyPr/>
        <a:lstStyle/>
        <a:p>
          <a:endParaRPr lang="ru-RU"/>
        </a:p>
      </dgm:t>
    </dgm:pt>
    <dgm:pt modelId="{42C051FB-550C-4992-A34F-AFF531209D11}" type="sibTrans" cxnId="{EC497259-8C46-4890-8BE9-7B53D85754CB}">
      <dgm:prSet/>
      <dgm:spPr/>
      <dgm:t>
        <a:bodyPr/>
        <a:lstStyle/>
        <a:p>
          <a:endParaRPr lang="ru-RU"/>
        </a:p>
      </dgm:t>
    </dgm:pt>
    <dgm:pt modelId="{36D39EFF-214E-4088-A66E-2F9D9D3D0C01}">
      <dgm:prSet phldrT="[Текст]" custT="1"/>
      <dgm:spPr/>
      <dgm:t>
        <a:bodyPr/>
        <a:lstStyle/>
        <a:p>
          <a:r>
            <a:rPr lang="ru-RU" sz="1400" b="1" dirty="0" smtClean="0"/>
            <a:t>Более</a:t>
          </a:r>
          <a:r>
            <a:rPr lang="ru-RU" sz="5400" b="1" dirty="0" smtClean="0"/>
            <a:t> 180</a:t>
          </a:r>
          <a:endParaRPr lang="ru-RU" sz="5400" b="1" dirty="0"/>
        </a:p>
      </dgm:t>
    </dgm:pt>
    <dgm:pt modelId="{301ABF16-EB04-4C0E-A4F6-9D0C81FB4F17}" type="parTrans" cxnId="{9EE2C2B1-4DAE-438B-9AD3-A4659A9BC345}">
      <dgm:prSet/>
      <dgm:spPr/>
      <dgm:t>
        <a:bodyPr/>
        <a:lstStyle/>
        <a:p>
          <a:endParaRPr lang="ru-RU"/>
        </a:p>
      </dgm:t>
    </dgm:pt>
    <dgm:pt modelId="{5A138953-6DCF-4FDC-9A09-6048028F9126}" type="sibTrans" cxnId="{9EE2C2B1-4DAE-438B-9AD3-A4659A9BC345}">
      <dgm:prSet/>
      <dgm:spPr/>
      <dgm:t>
        <a:bodyPr/>
        <a:lstStyle/>
        <a:p>
          <a:endParaRPr lang="ru-RU"/>
        </a:p>
      </dgm:t>
    </dgm:pt>
    <dgm:pt modelId="{F107FC57-064A-4967-8412-8B9DFEF53B5F}">
      <dgm:prSet phldrT="[Текст]"/>
      <dgm:spPr/>
      <dgm:t>
        <a:bodyPr/>
        <a:lstStyle/>
        <a:p>
          <a:r>
            <a:rPr lang="ru-RU" b="1" dirty="0" smtClean="0"/>
            <a:t>Публикации о мероприятиях и акциях</a:t>
          </a:r>
          <a:endParaRPr lang="ru-RU" dirty="0"/>
        </a:p>
      </dgm:t>
    </dgm:pt>
    <dgm:pt modelId="{775E011D-D03D-4B50-8584-DAA0EFEE568C}" type="parTrans" cxnId="{1BE90CFB-78F1-4BAE-8FC4-308B489E205E}">
      <dgm:prSet/>
      <dgm:spPr/>
      <dgm:t>
        <a:bodyPr/>
        <a:lstStyle/>
        <a:p>
          <a:endParaRPr lang="ru-RU"/>
        </a:p>
      </dgm:t>
    </dgm:pt>
    <dgm:pt modelId="{C3B89AED-B035-4FBC-BEC4-4B92F0A5F26A}" type="sibTrans" cxnId="{1BE90CFB-78F1-4BAE-8FC4-308B489E205E}">
      <dgm:prSet/>
      <dgm:spPr/>
      <dgm:t>
        <a:bodyPr/>
        <a:lstStyle/>
        <a:p>
          <a:endParaRPr lang="ru-RU"/>
        </a:p>
      </dgm:t>
    </dgm:pt>
    <dgm:pt modelId="{F57A7B5B-16B1-48BC-A6D0-F09B1B422D3A}">
      <dgm:prSet phldrT="[Текст]" custT="1"/>
      <dgm:spPr/>
      <dgm:t>
        <a:bodyPr/>
        <a:lstStyle/>
        <a:p>
          <a:r>
            <a:rPr lang="ru-RU" sz="1400" dirty="0" smtClean="0"/>
            <a:t>Более </a:t>
          </a:r>
        </a:p>
        <a:p>
          <a:r>
            <a:rPr lang="ru-RU" sz="4000" b="1" dirty="0" smtClean="0"/>
            <a:t>3 200 </a:t>
          </a:r>
          <a:r>
            <a:rPr lang="ru-RU" sz="1400" dirty="0" smtClean="0"/>
            <a:t>чел.</a:t>
          </a:r>
          <a:endParaRPr lang="ru-RU" sz="1400" dirty="0"/>
        </a:p>
      </dgm:t>
    </dgm:pt>
    <dgm:pt modelId="{1C7A2499-8A54-4D4E-A6BD-0870377B5758}" type="parTrans" cxnId="{95811760-5433-44CB-84F8-84C6FDD46C75}">
      <dgm:prSet/>
      <dgm:spPr/>
      <dgm:t>
        <a:bodyPr/>
        <a:lstStyle/>
        <a:p>
          <a:endParaRPr lang="ru-RU"/>
        </a:p>
      </dgm:t>
    </dgm:pt>
    <dgm:pt modelId="{FB48B010-7CD9-4C99-9287-28B4BD5244AA}" type="sibTrans" cxnId="{95811760-5433-44CB-84F8-84C6FDD46C75}">
      <dgm:prSet/>
      <dgm:spPr/>
      <dgm:t>
        <a:bodyPr/>
        <a:lstStyle/>
        <a:p>
          <a:endParaRPr lang="ru-RU"/>
        </a:p>
      </dgm:t>
    </dgm:pt>
    <dgm:pt modelId="{4F3DF612-6EAD-4849-A91E-C2FCF5EEE2B3}">
      <dgm:prSet phldrT="[Текст]"/>
      <dgm:spPr/>
      <dgm:t>
        <a:bodyPr/>
        <a:lstStyle/>
        <a:p>
          <a:r>
            <a:rPr lang="ru-RU" b="1" i="0" dirty="0" smtClean="0"/>
            <a:t>Пользователи, просмотревшие записи на стене или в разделе Новости.</a:t>
          </a:r>
          <a:endParaRPr lang="ru-RU" b="1" dirty="0"/>
        </a:p>
      </dgm:t>
    </dgm:pt>
    <dgm:pt modelId="{263987EA-2EF5-402C-8EDD-25CFF9A8AE87}" type="parTrans" cxnId="{3E61B46C-D22F-4AAA-91BE-52C7EB8FEAF7}">
      <dgm:prSet/>
      <dgm:spPr/>
      <dgm:t>
        <a:bodyPr/>
        <a:lstStyle/>
        <a:p>
          <a:endParaRPr lang="ru-RU"/>
        </a:p>
      </dgm:t>
    </dgm:pt>
    <dgm:pt modelId="{83904491-B78D-4E7B-A6AB-5FE1ED031B16}" type="sibTrans" cxnId="{3E61B46C-D22F-4AAA-91BE-52C7EB8FEAF7}">
      <dgm:prSet/>
      <dgm:spPr/>
      <dgm:t>
        <a:bodyPr/>
        <a:lstStyle/>
        <a:p>
          <a:endParaRPr lang="ru-RU"/>
        </a:p>
      </dgm:t>
    </dgm:pt>
    <dgm:pt modelId="{846EB365-EE3C-466E-B7FD-853985C38026}" type="pres">
      <dgm:prSet presAssocID="{BA9018EB-29FA-4E95-8EBE-52DB9886BC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8D57F0-7ED7-408F-849B-25A3EBE3BDAF}" type="pres">
      <dgm:prSet presAssocID="{F92BA7D5-4D66-4821-BEBD-EB9875B840DE}" presName="linNode" presStyleCnt="0"/>
      <dgm:spPr/>
      <dgm:t>
        <a:bodyPr/>
        <a:lstStyle/>
        <a:p>
          <a:endParaRPr lang="ru-RU"/>
        </a:p>
      </dgm:t>
    </dgm:pt>
    <dgm:pt modelId="{F7C6E7E6-ACB6-42F0-8DAA-CAF074C0B35B}" type="pres">
      <dgm:prSet presAssocID="{F92BA7D5-4D66-4821-BEBD-EB9875B840DE}" presName="parentText" presStyleLbl="node1" presStyleIdx="0" presStyleCnt="3" custScaleX="40080" custScaleY="758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8949A9-406C-4EC4-93D9-A397973193E7}" type="pres">
      <dgm:prSet presAssocID="{F92BA7D5-4D66-4821-BEBD-EB9875B840DE}" presName="descendantText" presStyleLbl="alignAccFollowNode1" presStyleIdx="0" presStyleCnt="3" custScaleX="128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70E968-E6CE-42BF-BC0E-5E2B6B4463E7}" type="pres">
      <dgm:prSet presAssocID="{594BD44B-42BD-4861-82E5-DBF62D09CB19}" presName="sp" presStyleCnt="0"/>
      <dgm:spPr/>
      <dgm:t>
        <a:bodyPr/>
        <a:lstStyle/>
        <a:p>
          <a:endParaRPr lang="ru-RU"/>
        </a:p>
      </dgm:t>
    </dgm:pt>
    <dgm:pt modelId="{0D424D14-45C6-4C10-9B49-6BD1D4A7CC35}" type="pres">
      <dgm:prSet presAssocID="{36D39EFF-214E-4088-A66E-2F9D9D3D0C01}" presName="linNode" presStyleCnt="0"/>
      <dgm:spPr/>
      <dgm:t>
        <a:bodyPr/>
        <a:lstStyle/>
        <a:p>
          <a:endParaRPr lang="ru-RU"/>
        </a:p>
      </dgm:t>
    </dgm:pt>
    <dgm:pt modelId="{214F6827-17CF-4495-96B8-8AE2879686D1}" type="pres">
      <dgm:prSet presAssocID="{36D39EFF-214E-4088-A66E-2F9D9D3D0C01}" presName="parentText" presStyleLbl="node1" presStyleIdx="1" presStyleCnt="3" custScaleX="38596" custScaleY="745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40B8C-2C96-4F3D-8E98-42F154F20B38}" type="pres">
      <dgm:prSet presAssocID="{36D39EFF-214E-4088-A66E-2F9D9D3D0C01}" presName="descendantText" presStyleLbl="alignAccFollowNode1" presStyleIdx="1" presStyleCnt="3" custScaleX="127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F5CBBB-027B-41BB-B96D-AF82EED27A65}" type="pres">
      <dgm:prSet presAssocID="{5A138953-6DCF-4FDC-9A09-6048028F9126}" presName="sp" presStyleCnt="0"/>
      <dgm:spPr/>
      <dgm:t>
        <a:bodyPr/>
        <a:lstStyle/>
        <a:p>
          <a:endParaRPr lang="ru-RU"/>
        </a:p>
      </dgm:t>
    </dgm:pt>
    <dgm:pt modelId="{E6C7F38A-6536-40F1-84B6-74C4F956B152}" type="pres">
      <dgm:prSet presAssocID="{F57A7B5B-16B1-48BC-A6D0-F09B1B422D3A}" presName="linNode" presStyleCnt="0"/>
      <dgm:spPr/>
      <dgm:t>
        <a:bodyPr/>
        <a:lstStyle/>
        <a:p>
          <a:endParaRPr lang="ru-RU"/>
        </a:p>
      </dgm:t>
    </dgm:pt>
    <dgm:pt modelId="{F4AED88A-0126-4890-8A1A-31777014B863}" type="pres">
      <dgm:prSet presAssocID="{F57A7B5B-16B1-48BC-A6D0-F09B1B422D3A}" presName="parentText" presStyleLbl="node1" presStyleIdx="2" presStyleCnt="3" custScaleX="38597" custScaleY="687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1974DE-9FA3-470A-B3C3-88A908615648}" type="pres">
      <dgm:prSet presAssocID="{F57A7B5B-16B1-48BC-A6D0-F09B1B422D3A}" presName="descendantText" presStyleLbl="alignAccFollowNode1" presStyleIdx="2" presStyleCnt="3" custScaleX="127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235DBA-3A15-4C15-9569-DD16658C63D1}" type="presOf" srcId="{EE5FD5B6-079B-4312-9841-A1BF5F63F46B}" destId="{4E8949A9-406C-4EC4-93D9-A397973193E7}" srcOrd="0" destOrd="0" presId="urn:microsoft.com/office/officeart/2005/8/layout/vList5"/>
    <dgm:cxn modelId="{1BE90CFB-78F1-4BAE-8FC4-308B489E205E}" srcId="{36D39EFF-214E-4088-A66E-2F9D9D3D0C01}" destId="{F107FC57-064A-4967-8412-8B9DFEF53B5F}" srcOrd="0" destOrd="0" parTransId="{775E011D-D03D-4B50-8584-DAA0EFEE568C}" sibTransId="{C3B89AED-B035-4FBC-BEC4-4B92F0A5F26A}"/>
    <dgm:cxn modelId="{9EE2C2B1-4DAE-438B-9AD3-A4659A9BC345}" srcId="{BA9018EB-29FA-4E95-8EBE-52DB9886BC75}" destId="{36D39EFF-214E-4088-A66E-2F9D9D3D0C01}" srcOrd="1" destOrd="0" parTransId="{301ABF16-EB04-4C0E-A4F6-9D0C81FB4F17}" sibTransId="{5A138953-6DCF-4FDC-9A09-6048028F9126}"/>
    <dgm:cxn modelId="{5D43CF86-FB19-473E-84AA-09DFAE7D611E}" type="presOf" srcId="{4F3DF612-6EAD-4849-A91E-C2FCF5EEE2B3}" destId="{821974DE-9FA3-470A-B3C3-88A908615648}" srcOrd="0" destOrd="0" presId="urn:microsoft.com/office/officeart/2005/8/layout/vList5"/>
    <dgm:cxn modelId="{95811760-5433-44CB-84F8-84C6FDD46C75}" srcId="{BA9018EB-29FA-4E95-8EBE-52DB9886BC75}" destId="{F57A7B5B-16B1-48BC-A6D0-F09B1B422D3A}" srcOrd="2" destOrd="0" parTransId="{1C7A2499-8A54-4D4E-A6BD-0870377B5758}" sibTransId="{FB48B010-7CD9-4C99-9287-28B4BD5244AA}"/>
    <dgm:cxn modelId="{7FCF3EF5-BEDF-4778-A331-5DFA778D78EE}" type="presOf" srcId="{F57A7B5B-16B1-48BC-A6D0-F09B1B422D3A}" destId="{F4AED88A-0126-4890-8A1A-31777014B863}" srcOrd="0" destOrd="0" presId="urn:microsoft.com/office/officeart/2005/8/layout/vList5"/>
    <dgm:cxn modelId="{37EA56DD-7E0A-4CFF-B957-7E818B849C9D}" type="presOf" srcId="{F92BA7D5-4D66-4821-BEBD-EB9875B840DE}" destId="{F7C6E7E6-ACB6-42F0-8DAA-CAF074C0B35B}" srcOrd="0" destOrd="0" presId="urn:microsoft.com/office/officeart/2005/8/layout/vList5"/>
    <dgm:cxn modelId="{9130F125-23E9-49D3-820B-5AFE3E4FCA2A}" type="presOf" srcId="{F107FC57-064A-4967-8412-8B9DFEF53B5F}" destId="{95F40B8C-2C96-4F3D-8E98-42F154F20B38}" srcOrd="0" destOrd="0" presId="urn:microsoft.com/office/officeart/2005/8/layout/vList5"/>
    <dgm:cxn modelId="{35495EA8-19EF-4302-B2EF-B4428A24D4E8}" srcId="{BA9018EB-29FA-4E95-8EBE-52DB9886BC75}" destId="{F92BA7D5-4D66-4821-BEBD-EB9875B840DE}" srcOrd="0" destOrd="0" parTransId="{5D7BA2AF-4D81-4BAF-8DAB-7FC5416B117E}" sibTransId="{594BD44B-42BD-4861-82E5-DBF62D09CB19}"/>
    <dgm:cxn modelId="{EC497259-8C46-4890-8BE9-7B53D85754CB}" srcId="{F92BA7D5-4D66-4821-BEBD-EB9875B840DE}" destId="{EE5FD5B6-079B-4312-9841-A1BF5F63F46B}" srcOrd="0" destOrd="0" parTransId="{D2EF4C2C-4164-4853-AC7C-EAE10D259CBF}" sibTransId="{42C051FB-550C-4992-A34F-AFF531209D11}"/>
    <dgm:cxn modelId="{9B1753FF-5B97-48B8-AC8D-3A65EABE2F30}" type="presOf" srcId="{36D39EFF-214E-4088-A66E-2F9D9D3D0C01}" destId="{214F6827-17CF-4495-96B8-8AE2879686D1}" srcOrd="0" destOrd="0" presId="urn:microsoft.com/office/officeart/2005/8/layout/vList5"/>
    <dgm:cxn modelId="{3E61B46C-D22F-4AAA-91BE-52C7EB8FEAF7}" srcId="{F57A7B5B-16B1-48BC-A6D0-F09B1B422D3A}" destId="{4F3DF612-6EAD-4849-A91E-C2FCF5EEE2B3}" srcOrd="0" destOrd="0" parTransId="{263987EA-2EF5-402C-8EDD-25CFF9A8AE87}" sibTransId="{83904491-B78D-4E7B-A6AB-5FE1ED031B16}"/>
    <dgm:cxn modelId="{D6AA2EB7-8044-4E31-9C48-F7DFA89F18D2}" type="presOf" srcId="{BA9018EB-29FA-4E95-8EBE-52DB9886BC75}" destId="{846EB365-EE3C-466E-B7FD-853985C38026}" srcOrd="0" destOrd="0" presId="urn:microsoft.com/office/officeart/2005/8/layout/vList5"/>
    <dgm:cxn modelId="{C81A7F31-F034-4C49-93AD-9FAA5B72DA86}" type="presParOf" srcId="{846EB365-EE3C-466E-B7FD-853985C38026}" destId="{2B8D57F0-7ED7-408F-849B-25A3EBE3BDAF}" srcOrd="0" destOrd="0" presId="urn:microsoft.com/office/officeart/2005/8/layout/vList5"/>
    <dgm:cxn modelId="{D1CDA8EB-1AAE-45BA-B343-89935245E6A0}" type="presParOf" srcId="{2B8D57F0-7ED7-408F-849B-25A3EBE3BDAF}" destId="{F7C6E7E6-ACB6-42F0-8DAA-CAF074C0B35B}" srcOrd="0" destOrd="0" presId="urn:microsoft.com/office/officeart/2005/8/layout/vList5"/>
    <dgm:cxn modelId="{6DC27180-CD08-44ED-B818-7F90725CBA96}" type="presParOf" srcId="{2B8D57F0-7ED7-408F-849B-25A3EBE3BDAF}" destId="{4E8949A9-406C-4EC4-93D9-A397973193E7}" srcOrd="1" destOrd="0" presId="urn:microsoft.com/office/officeart/2005/8/layout/vList5"/>
    <dgm:cxn modelId="{2E39ED4F-3F55-4655-8F6D-8D356667E2A1}" type="presParOf" srcId="{846EB365-EE3C-466E-B7FD-853985C38026}" destId="{5170E968-E6CE-42BF-BC0E-5E2B6B4463E7}" srcOrd="1" destOrd="0" presId="urn:microsoft.com/office/officeart/2005/8/layout/vList5"/>
    <dgm:cxn modelId="{1217C522-894D-458B-9804-DB19A34999FF}" type="presParOf" srcId="{846EB365-EE3C-466E-B7FD-853985C38026}" destId="{0D424D14-45C6-4C10-9B49-6BD1D4A7CC35}" srcOrd="2" destOrd="0" presId="urn:microsoft.com/office/officeart/2005/8/layout/vList5"/>
    <dgm:cxn modelId="{09D53EEE-D388-40B0-AD64-279F1AB8965C}" type="presParOf" srcId="{0D424D14-45C6-4C10-9B49-6BD1D4A7CC35}" destId="{214F6827-17CF-4495-96B8-8AE2879686D1}" srcOrd="0" destOrd="0" presId="urn:microsoft.com/office/officeart/2005/8/layout/vList5"/>
    <dgm:cxn modelId="{FBCD5814-61C1-4F5E-B581-D06A91F65EC1}" type="presParOf" srcId="{0D424D14-45C6-4C10-9B49-6BD1D4A7CC35}" destId="{95F40B8C-2C96-4F3D-8E98-42F154F20B38}" srcOrd="1" destOrd="0" presId="urn:microsoft.com/office/officeart/2005/8/layout/vList5"/>
    <dgm:cxn modelId="{53249B59-5221-4878-B2CA-AF6CF6750856}" type="presParOf" srcId="{846EB365-EE3C-466E-B7FD-853985C38026}" destId="{E6F5CBBB-027B-41BB-B96D-AF82EED27A65}" srcOrd="3" destOrd="0" presId="urn:microsoft.com/office/officeart/2005/8/layout/vList5"/>
    <dgm:cxn modelId="{6DB9C292-2EC3-4262-A79F-BC139F3E80BC}" type="presParOf" srcId="{846EB365-EE3C-466E-B7FD-853985C38026}" destId="{E6C7F38A-6536-40F1-84B6-74C4F956B152}" srcOrd="4" destOrd="0" presId="urn:microsoft.com/office/officeart/2005/8/layout/vList5"/>
    <dgm:cxn modelId="{CE4E26BE-563E-4BEF-AC87-069503CD1910}" type="presParOf" srcId="{E6C7F38A-6536-40F1-84B6-74C4F956B152}" destId="{F4AED88A-0126-4890-8A1A-31777014B863}" srcOrd="0" destOrd="0" presId="urn:microsoft.com/office/officeart/2005/8/layout/vList5"/>
    <dgm:cxn modelId="{5A7D2088-510C-419D-A433-3082E3CF99E8}" type="presParOf" srcId="{E6C7F38A-6536-40F1-84B6-74C4F956B152}" destId="{821974DE-9FA3-470A-B3C3-88A90861564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A9018EB-29FA-4E95-8EBE-52DB9886BC7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2BA7D5-4D66-4821-BEBD-EB9875B840DE}">
      <dgm:prSet phldrT="[Текст]" custT="1"/>
      <dgm:spPr/>
      <dgm:t>
        <a:bodyPr/>
        <a:lstStyle/>
        <a:p>
          <a:r>
            <a:rPr lang="ru-RU" sz="1800" b="1" dirty="0" smtClean="0"/>
            <a:t>Более</a:t>
          </a:r>
          <a:r>
            <a:rPr lang="ru-RU" sz="5400" b="1" dirty="0" smtClean="0"/>
            <a:t> 60</a:t>
          </a:r>
          <a:endParaRPr lang="ru-RU" sz="5400" b="1" dirty="0"/>
        </a:p>
      </dgm:t>
    </dgm:pt>
    <dgm:pt modelId="{5D7BA2AF-4D81-4BAF-8DAB-7FC5416B117E}" type="parTrans" cxnId="{35495EA8-19EF-4302-B2EF-B4428A24D4E8}">
      <dgm:prSet/>
      <dgm:spPr/>
      <dgm:t>
        <a:bodyPr/>
        <a:lstStyle/>
        <a:p>
          <a:endParaRPr lang="ru-RU"/>
        </a:p>
      </dgm:t>
    </dgm:pt>
    <dgm:pt modelId="{594BD44B-42BD-4861-82E5-DBF62D09CB19}" type="sibTrans" cxnId="{35495EA8-19EF-4302-B2EF-B4428A24D4E8}">
      <dgm:prSet/>
      <dgm:spPr/>
      <dgm:t>
        <a:bodyPr/>
        <a:lstStyle/>
        <a:p>
          <a:endParaRPr lang="ru-RU"/>
        </a:p>
      </dgm:t>
    </dgm:pt>
    <dgm:pt modelId="{EE5FD5B6-079B-4312-9841-A1BF5F63F46B}">
      <dgm:prSet phldrT="[Текст]"/>
      <dgm:spPr/>
      <dgm:t>
        <a:bodyPr/>
        <a:lstStyle/>
        <a:p>
          <a:r>
            <a:rPr lang="ru-RU" b="1" dirty="0" smtClean="0"/>
            <a:t>Принято обращений граждан </a:t>
          </a:r>
          <a:endParaRPr lang="ru-RU" b="1" dirty="0"/>
        </a:p>
      </dgm:t>
    </dgm:pt>
    <dgm:pt modelId="{D2EF4C2C-4164-4853-AC7C-EAE10D259CBF}" type="parTrans" cxnId="{EC497259-8C46-4890-8BE9-7B53D85754CB}">
      <dgm:prSet/>
      <dgm:spPr/>
      <dgm:t>
        <a:bodyPr/>
        <a:lstStyle/>
        <a:p>
          <a:endParaRPr lang="ru-RU"/>
        </a:p>
      </dgm:t>
    </dgm:pt>
    <dgm:pt modelId="{42C051FB-550C-4992-A34F-AFF531209D11}" type="sibTrans" cxnId="{EC497259-8C46-4890-8BE9-7B53D85754CB}">
      <dgm:prSet/>
      <dgm:spPr/>
      <dgm:t>
        <a:bodyPr/>
        <a:lstStyle/>
        <a:p>
          <a:endParaRPr lang="ru-RU"/>
        </a:p>
      </dgm:t>
    </dgm:pt>
    <dgm:pt modelId="{36D39EFF-214E-4088-A66E-2F9D9D3D0C01}">
      <dgm:prSet phldrT="[Текст]" custT="1"/>
      <dgm:spPr/>
      <dgm:t>
        <a:bodyPr/>
        <a:lstStyle/>
        <a:p>
          <a:r>
            <a:rPr lang="ru-RU" sz="5400" b="1" dirty="0" smtClean="0"/>
            <a:t>12</a:t>
          </a:r>
          <a:endParaRPr lang="ru-RU" sz="5400" b="1" dirty="0"/>
        </a:p>
      </dgm:t>
    </dgm:pt>
    <dgm:pt modelId="{301ABF16-EB04-4C0E-A4F6-9D0C81FB4F17}" type="parTrans" cxnId="{9EE2C2B1-4DAE-438B-9AD3-A4659A9BC345}">
      <dgm:prSet/>
      <dgm:spPr/>
      <dgm:t>
        <a:bodyPr/>
        <a:lstStyle/>
        <a:p>
          <a:endParaRPr lang="ru-RU"/>
        </a:p>
      </dgm:t>
    </dgm:pt>
    <dgm:pt modelId="{5A138953-6DCF-4FDC-9A09-6048028F9126}" type="sibTrans" cxnId="{9EE2C2B1-4DAE-438B-9AD3-A4659A9BC345}">
      <dgm:prSet/>
      <dgm:spPr/>
      <dgm:t>
        <a:bodyPr/>
        <a:lstStyle/>
        <a:p>
          <a:endParaRPr lang="ru-RU"/>
        </a:p>
      </dgm:t>
    </dgm:pt>
    <dgm:pt modelId="{F107FC57-064A-4967-8412-8B9DFEF53B5F}">
      <dgm:prSet phldrT="[Текст]"/>
      <dgm:spPr/>
      <dgm:t>
        <a:bodyPr/>
        <a:lstStyle/>
        <a:p>
          <a:r>
            <a:rPr lang="ru-RU" b="1" dirty="0" smtClean="0"/>
            <a:t>Мероприятия, организованные по моей инициативе </a:t>
          </a:r>
          <a:endParaRPr lang="ru-RU" b="1" dirty="0"/>
        </a:p>
      </dgm:t>
    </dgm:pt>
    <dgm:pt modelId="{775E011D-D03D-4B50-8584-DAA0EFEE568C}" type="parTrans" cxnId="{1BE90CFB-78F1-4BAE-8FC4-308B489E205E}">
      <dgm:prSet/>
      <dgm:spPr/>
      <dgm:t>
        <a:bodyPr/>
        <a:lstStyle/>
        <a:p>
          <a:endParaRPr lang="ru-RU"/>
        </a:p>
      </dgm:t>
    </dgm:pt>
    <dgm:pt modelId="{C3B89AED-B035-4FBC-BEC4-4B92F0A5F26A}" type="sibTrans" cxnId="{1BE90CFB-78F1-4BAE-8FC4-308B489E205E}">
      <dgm:prSet/>
      <dgm:spPr/>
      <dgm:t>
        <a:bodyPr/>
        <a:lstStyle/>
        <a:p>
          <a:endParaRPr lang="ru-RU"/>
        </a:p>
      </dgm:t>
    </dgm:pt>
    <dgm:pt modelId="{F57A7B5B-16B1-48BC-A6D0-F09B1B422D3A}">
      <dgm:prSet phldrT="[Текст]" custT="1"/>
      <dgm:spPr/>
      <dgm:t>
        <a:bodyPr/>
        <a:lstStyle/>
        <a:p>
          <a:r>
            <a:rPr lang="ru-RU" sz="1800" b="1" dirty="0" smtClean="0"/>
            <a:t>Более</a:t>
          </a:r>
        </a:p>
        <a:p>
          <a:r>
            <a:rPr lang="ru-RU" sz="5200" b="1" dirty="0" smtClean="0"/>
            <a:t>85</a:t>
          </a:r>
          <a:endParaRPr lang="ru-RU" sz="5200" b="1" dirty="0"/>
        </a:p>
      </dgm:t>
    </dgm:pt>
    <dgm:pt modelId="{1C7A2499-8A54-4D4E-A6BD-0870377B5758}" type="parTrans" cxnId="{95811760-5433-44CB-84F8-84C6FDD46C75}">
      <dgm:prSet/>
      <dgm:spPr/>
      <dgm:t>
        <a:bodyPr/>
        <a:lstStyle/>
        <a:p>
          <a:endParaRPr lang="ru-RU"/>
        </a:p>
      </dgm:t>
    </dgm:pt>
    <dgm:pt modelId="{FB48B010-7CD9-4C99-9287-28B4BD5244AA}" type="sibTrans" cxnId="{95811760-5433-44CB-84F8-84C6FDD46C75}">
      <dgm:prSet/>
      <dgm:spPr/>
      <dgm:t>
        <a:bodyPr/>
        <a:lstStyle/>
        <a:p>
          <a:endParaRPr lang="ru-RU"/>
        </a:p>
      </dgm:t>
    </dgm:pt>
    <dgm:pt modelId="{4F3DF612-6EAD-4849-A91E-C2FCF5EEE2B3}">
      <dgm:prSet phldrT="[Текст]"/>
      <dgm:spPr/>
      <dgm:t>
        <a:bodyPr/>
        <a:lstStyle/>
        <a:p>
          <a:r>
            <a:rPr lang="ru-RU" b="1" dirty="0" smtClean="0"/>
            <a:t>Мероприятия, в которых я приняла участие</a:t>
          </a:r>
          <a:endParaRPr lang="ru-RU" b="1" dirty="0"/>
        </a:p>
      </dgm:t>
    </dgm:pt>
    <dgm:pt modelId="{263987EA-2EF5-402C-8EDD-25CFF9A8AE87}" type="parTrans" cxnId="{3E61B46C-D22F-4AAA-91BE-52C7EB8FEAF7}">
      <dgm:prSet/>
      <dgm:spPr/>
      <dgm:t>
        <a:bodyPr/>
        <a:lstStyle/>
        <a:p>
          <a:endParaRPr lang="ru-RU"/>
        </a:p>
      </dgm:t>
    </dgm:pt>
    <dgm:pt modelId="{83904491-B78D-4E7B-A6AB-5FE1ED031B16}" type="sibTrans" cxnId="{3E61B46C-D22F-4AAA-91BE-52C7EB8FEAF7}">
      <dgm:prSet/>
      <dgm:spPr/>
      <dgm:t>
        <a:bodyPr/>
        <a:lstStyle/>
        <a:p>
          <a:endParaRPr lang="ru-RU"/>
        </a:p>
      </dgm:t>
    </dgm:pt>
    <dgm:pt modelId="{846EB365-EE3C-466E-B7FD-853985C38026}" type="pres">
      <dgm:prSet presAssocID="{BA9018EB-29FA-4E95-8EBE-52DB9886BC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8D57F0-7ED7-408F-849B-25A3EBE3BDAF}" type="pres">
      <dgm:prSet presAssocID="{F92BA7D5-4D66-4821-BEBD-EB9875B840DE}" presName="linNode" presStyleCnt="0"/>
      <dgm:spPr/>
      <dgm:t>
        <a:bodyPr/>
        <a:lstStyle/>
        <a:p>
          <a:endParaRPr lang="ru-RU"/>
        </a:p>
      </dgm:t>
    </dgm:pt>
    <dgm:pt modelId="{F7C6E7E6-ACB6-42F0-8DAA-CAF074C0B35B}" type="pres">
      <dgm:prSet presAssocID="{F92BA7D5-4D66-4821-BEBD-EB9875B840DE}" presName="parentText" presStyleLbl="node1" presStyleIdx="0" presStyleCnt="3" custScaleX="40080" custScaleY="758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8949A9-406C-4EC4-93D9-A397973193E7}" type="pres">
      <dgm:prSet presAssocID="{F92BA7D5-4D66-4821-BEBD-EB9875B840DE}" presName="descendantText" presStyleLbl="alignAccFollowNode1" presStyleIdx="0" presStyleCnt="3" custScaleX="128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70E968-E6CE-42BF-BC0E-5E2B6B4463E7}" type="pres">
      <dgm:prSet presAssocID="{594BD44B-42BD-4861-82E5-DBF62D09CB19}" presName="sp" presStyleCnt="0"/>
      <dgm:spPr/>
      <dgm:t>
        <a:bodyPr/>
        <a:lstStyle/>
        <a:p>
          <a:endParaRPr lang="ru-RU"/>
        </a:p>
      </dgm:t>
    </dgm:pt>
    <dgm:pt modelId="{0D424D14-45C6-4C10-9B49-6BD1D4A7CC35}" type="pres">
      <dgm:prSet presAssocID="{36D39EFF-214E-4088-A66E-2F9D9D3D0C01}" presName="linNode" presStyleCnt="0"/>
      <dgm:spPr/>
      <dgm:t>
        <a:bodyPr/>
        <a:lstStyle/>
        <a:p>
          <a:endParaRPr lang="ru-RU"/>
        </a:p>
      </dgm:t>
    </dgm:pt>
    <dgm:pt modelId="{214F6827-17CF-4495-96B8-8AE2879686D1}" type="pres">
      <dgm:prSet presAssocID="{36D39EFF-214E-4088-A66E-2F9D9D3D0C01}" presName="parentText" presStyleLbl="node1" presStyleIdx="1" presStyleCnt="3" custScaleX="38596" custScaleY="745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40B8C-2C96-4F3D-8E98-42F154F20B38}" type="pres">
      <dgm:prSet presAssocID="{36D39EFF-214E-4088-A66E-2F9D9D3D0C01}" presName="descendantText" presStyleLbl="alignAccFollowNode1" presStyleIdx="1" presStyleCnt="3" custScaleX="127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F5CBBB-027B-41BB-B96D-AF82EED27A65}" type="pres">
      <dgm:prSet presAssocID="{5A138953-6DCF-4FDC-9A09-6048028F9126}" presName="sp" presStyleCnt="0"/>
      <dgm:spPr/>
      <dgm:t>
        <a:bodyPr/>
        <a:lstStyle/>
        <a:p>
          <a:endParaRPr lang="ru-RU"/>
        </a:p>
      </dgm:t>
    </dgm:pt>
    <dgm:pt modelId="{E6C7F38A-6536-40F1-84B6-74C4F956B152}" type="pres">
      <dgm:prSet presAssocID="{F57A7B5B-16B1-48BC-A6D0-F09B1B422D3A}" presName="linNode" presStyleCnt="0"/>
      <dgm:spPr/>
      <dgm:t>
        <a:bodyPr/>
        <a:lstStyle/>
        <a:p>
          <a:endParaRPr lang="ru-RU"/>
        </a:p>
      </dgm:t>
    </dgm:pt>
    <dgm:pt modelId="{F4AED88A-0126-4890-8A1A-31777014B863}" type="pres">
      <dgm:prSet presAssocID="{F57A7B5B-16B1-48BC-A6D0-F09B1B422D3A}" presName="parentText" presStyleLbl="node1" presStyleIdx="2" presStyleCnt="3" custScaleX="38597" custScaleY="687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1974DE-9FA3-470A-B3C3-88A908615648}" type="pres">
      <dgm:prSet presAssocID="{F57A7B5B-16B1-48BC-A6D0-F09B1B422D3A}" presName="descendantText" presStyleLbl="alignAccFollowNode1" presStyleIdx="2" presStyleCnt="3" custScaleX="127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235DBA-3A15-4C15-9569-DD16658C63D1}" type="presOf" srcId="{EE5FD5B6-079B-4312-9841-A1BF5F63F46B}" destId="{4E8949A9-406C-4EC4-93D9-A397973193E7}" srcOrd="0" destOrd="0" presId="urn:microsoft.com/office/officeart/2005/8/layout/vList5"/>
    <dgm:cxn modelId="{1BE90CFB-78F1-4BAE-8FC4-308B489E205E}" srcId="{36D39EFF-214E-4088-A66E-2F9D9D3D0C01}" destId="{F107FC57-064A-4967-8412-8B9DFEF53B5F}" srcOrd="0" destOrd="0" parTransId="{775E011D-D03D-4B50-8584-DAA0EFEE568C}" sibTransId="{C3B89AED-B035-4FBC-BEC4-4B92F0A5F26A}"/>
    <dgm:cxn modelId="{9EE2C2B1-4DAE-438B-9AD3-A4659A9BC345}" srcId="{BA9018EB-29FA-4E95-8EBE-52DB9886BC75}" destId="{36D39EFF-214E-4088-A66E-2F9D9D3D0C01}" srcOrd="1" destOrd="0" parTransId="{301ABF16-EB04-4C0E-A4F6-9D0C81FB4F17}" sibTransId="{5A138953-6DCF-4FDC-9A09-6048028F9126}"/>
    <dgm:cxn modelId="{5D43CF86-FB19-473E-84AA-09DFAE7D611E}" type="presOf" srcId="{4F3DF612-6EAD-4849-A91E-C2FCF5EEE2B3}" destId="{821974DE-9FA3-470A-B3C3-88A908615648}" srcOrd="0" destOrd="0" presId="urn:microsoft.com/office/officeart/2005/8/layout/vList5"/>
    <dgm:cxn modelId="{95811760-5433-44CB-84F8-84C6FDD46C75}" srcId="{BA9018EB-29FA-4E95-8EBE-52DB9886BC75}" destId="{F57A7B5B-16B1-48BC-A6D0-F09B1B422D3A}" srcOrd="2" destOrd="0" parTransId="{1C7A2499-8A54-4D4E-A6BD-0870377B5758}" sibTransId="{FB48B010-7CD9-4C99-9287-28B4BD5244AA}"/>
    <dgm:cxn modelId="{7FCF3EF5-BEDF-4778-A331-5DFA778D78EE}" type="presOf" srcId="{F57A7B5B-16B1-48BC-A6D0-F09B1B422D3A}" destId="{F4AED88A-0126-4890-8A1A-31777014B863}" srcOrd="0" destOrd="0" presId="urn:microsoft.com/office/officeart/2005/8/layout/vList5"/>
    <dgm:cxn modelId="{37EA56DD-7E0A-4CFF-B957-7E818B849C9D}" type="presOf" srcId="{F92BA7D5-4D66-4821-BEBD-EB9875B840DE}" destId="{F7C6E7E6-ACB6-42F0-8DAA-CAF074C0B35B}" srcOrd="0" destOrd="0" presId="urn:microsoft.com/office/officeart/2005/8/layout/vList5"/>
    <dgm:cxn modelId="{9130F125-23E9-49D3-820B-5AFE3E4FCA2A}" type="presOf" srcId="{F107FC57-064A-4967-8412-8B9DFEF53B5F}" destId="{95F40B8C-2C96-4F3D-8E98-42F154F20B38}" srcOrd="0" destOrd="0" presId="urn:microsoft.com/office/officeart/2005/8/layout/vList5"/>
    <dgm:cxn modelId="{35495EA8-19EF-4302-B2EF-B4428A24D4E8}" srcId="{BA9018EB-29FA-4E95-8EBE-52DB9886BC75}" destId="{F92BA7D5-4D66-4821-BEBD-EB9875B840DE}" srcOrd="0" destOrd="0" parTransId="{5D7BA2AF-4D81-4BAF-8DAB-7FC5416B117E}" sibTransId="{594BD44B-42BD-4861-82E5-DBF62D09CB19}"/>
    <dgm:cxn modelId="{EC497259-8C46-4890-8BE9-7B53D85754CB}" srcId="{F92BA7D5-4D66-4821-BEBD-EB9875B840DE}" destId="{EE5FD5B6-079B-4312-9841-A1BF5F63F46B}" srcOrd="0" destOrd="0" parTransId="{D2EF4C2C-4164-4853-AC7C-EAE10D259CBF}" sibTransId="{42C051FB-550C-4992-A34F-AFF531209D11}"/>
    <dgm:cxn modelId="{9B1753FF-5B97-48B8-AC8D-3A65EABE2F30}" type="presOf" srcId="{36D39EFF-214E-4088-A66E-2F9D9D3D0C01}" destId="{214F6827-17CF-4495-96B8-8AE2879686D1}" srcOrd="0" destOrd="0" presId="urn:microsoft.com/office/officeart/2005/8/layout/vList5"/>
    <dgm:cxn modelId="{3E61B46C-D22F-4AAA-91BE-52C7EB8FEAF7}" srcId="{F57A7B5B-16B1-48BC-A6D0-F09B1B422D3A}" destId="{4F3DF612-6EAD-4849-A91E-C2FCF5EEE2B3}" srcOrd="0" destOrd="0" parTransId="{263987EA-2EF5-402C-8EDD-25CFF9A8AE87}" sibTransId="{83904491-B78D-4E7B-A6AB-5FE1ED031B16}"/>
    <dgm:cxn modelId="{D6AA2EB7-8044-4E31-9C48-F7DFA89F18D2}" type="presOf" srcId="{BA9018EB-29FA-4E95-8EBE-52DB9886BC75}" destId="{846EB365-EE3C-466E-B7FD-853985C38026}" srcOrd="0" destOrd="0" presId="urn:microsoft.com/office/officeart/2005/8/layout/vList5"/>
    <dgm:cxn modelId="{C81A7F31-F034-4C49-93AD-9FAA5B72DA86}" type="presParOf" srcId="{846EB365-EE3C-466E-B7FD-853985C38026}" destId="{2B8D57F0-7ED7-408F-849B-25A3EBE3BDAF}" srcOrd="0" destOrd="0" presId="urn:microsoft.com/office/officeart/2005/8/layout/vList5"/>
    <dgm:cxn modelId="{D1CDA8EB-1AAE-45BA-B343-89935245E6A0}" type="presParOf" srcId="{2B8D57F0-7ED7-408F-849B-25A3EBE3BDAF}" destId="{F7C6E7E6-ACB6-42F0-8DAA-CAF074C0B35B}" srcOrd="0" destOrd="0" presId="urn:microsoft.com/office/officeart/2005/8/layout/vList5"/>
    <dgm:cxn modelId="{6DC27180-CD08-44ED-B818-7F90725CBA96}" type="presParOf" srcId="{2B8D57F0-7ED7-408F-849B-25A3EBE3BDAF}" destId="{4E8949A9-406C-4EC4-93D9-A397973193E7}" srcOrd="1" destOrd="0" presId="urn:microsoft.com/office/officeart/2005/8/layout/vList5"/>
    <dgm:cxn modelId="{2E39ED4F-3F55-4655-8F6D-8D356667E2A1}" type="presParOf" srcId="{846EB365-EE3C-466E-B7FD-853985C38026}" destId="{5170E968-E6CE-42BF-BC0E-5E2B6B4463E7}" srcOrd="1" destOrd="0" presId="urn:microsoft.com/office/officeart/2005/8/layout/vList5"/>
    <dgm:cxn modelId="{1217C522-894D-458B-9804-DB19A34999FF}" type="presParOf" srcId="{846EB365-EE3C-466E-B7FD-853985C38026}" destId="{0D424D14-45C6-4C10-9B49-6BD1D4A7CC35}" srcOrd="2" destOrd="0" presId="urn:microsoft.com/office/officeart/2005/8/layout/vList5"/>
    <dgm:cxn modelId="{09D53EEE-D388-40B0-AD64-279F1AB8965C}" type="presParOf" srcId="{0D424D14-45C6-4C10-9B49-6BD1D4A7CC35}" destId="{214F6827-17CF-4495-96B8-8AE2879686D1}" srcOrd="0" destOrd="0" presId="urn:microsoft.com/office/officeart/2005/8/layout/vList5"/>
    <dgm:cxn modelId="{FBCD5814-61C1-4F5E-B581-D06A91F65EC1}" type="presParOf" srcId="{0D424D14-45C6-4C10-9B49-6BD1D4A7CC35}" destId="{95F40B8C-2C96-4F3D-8E98-42F154F20B38}" srcOrd="1" destOrd="0" presId="urn:microsoft.com/office/officeart/2005/8/layout/vList5"/>
    <dgm:cxn modelId="{53249B59-5221-4878-B2CA-AF6CF6750856}" type="presParOf" srcId="{846EB365-EE3C-466E-B7FD-853985C38026}" destId="{E6F5CBBB-027B-41BB-B96D-AF82EED27A65}" srcOrd="3" destOrd="0" presId="urn:microsoft.com/office/officeart/2005/8/layout/vList5"/>
    <dgm:cxn modelId="{6DB9C292-2EC3-4262-A79F-BC139F3E80BC}" type="presParOf" srcId="{846EB365-EE3C-466E-B7FD-853985C38026}" destId="{E6C7F38A-6536-40F1-84B6-74C4F956B152}" srcOrd="4" destOrd="0" presId="urn:microsoft.com/office/officeart/2005/8/layout/vList5"/>
    <dgm:cxn modelId="{CE4E26BE-563E-4BEF-AC87-069503CD1910}" type="presParOf" srcId="{E6C7F38A-6536-40F1-84B6-74C4F956B152}" destId="{F4AED88A-0126-4890-8A1A-31777014B863}" srcOrd="0" destOrd="0" presId="urn:microsoft.com/office/officeart/2005/8/layout/vList5"/>
    <dgm:cxn modelId="{5A7D2088-510C-419D-A433-3082E3CF99E8}" type="presParOf" srcId="{E6C7F38A-6536-40F1-84B6-74C4F956B152}" destId="{821974DE-9FA3-470A-B3C3-88A90861564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5CDEC-AC86-4FEF-9CF8-F2B6303E588B}">
      <dsp:nvSpPr>
        <dsp:cNvPr id="0" name=""/>
        <dsp:cNvSpPr/>
      </dsp:nvSpPr>
      <dsp:spPr>
        <a:xfrm>
          <a:off x="1286995" y="3367583"/>
          <a:ext cx="1468813" cy="12663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Заседания фракции</a:t>
          </a:r>
          <a:endParaRPr lang="ru-RU" sz="1400" kern="1200" dirty="0"/>
        </a:p>
      </dsp:txBody>
      <dsp:txXfrm>
        <a:off x="1514927" y="3564100"/>
        <a:ext cx="1012949" cy="873339"/>
      </dsp:txXfrm>
    </dsp:sp>
    <dsp:sp modelId="{B542EE1E-EE08-48F7-A1DF-89AC8AA693E4}">
      <dsp:nvSpPr>
        <dsp:cNvPr id="0" name=""/>
        <dsp:cNvSpPr/>
      </dsp:nvSpPr>
      <dsp:spPr>
        <a:xfrm>
          <a:off x="2235401" y="4409657"/>
          <a:ext cx="171971" cy="1482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C4B01-5C16-40A5-83B3-A337648E6909}">
      <dsp:nvSpPr>
        <dsp:cNvPr id="0" name=""/>
        <dsp:cNvSpPr/>
      </dsp:nvSpPr>
      <dsp:spPr>
        <a:xfrm>
          <a:off x="0" y="2624475"/>
          <a:ext cx="1468813" cy="12663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BE235-2069-4AB0-B696-C07648BD8BD0}">
      <dsp:nvSpPr>
        <dsp:cNvPr id="0" name=""/>
        <dsp:cNvSpPr/>
      </dsp:nvSpPr>
      <dsp:spPr>
        <a:xfrm>
          <a:off x="999942" y="3723559"/>
          <a:ext cx="171971" cy="1482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18E6C-3E93-4EC3-AC85-6CC548A68CBD}">
      <dsp:nvSpPr>
        <dsp:cNvPr id="0" name=""/>
        <dsp:cNvSpPr/>
      </dsp:nvSpPr>
      <dsp:spPr>
        <a:xfrm>
          <a:off x="2506913" y="2609419"/>
          <a:ext cx="1468813" cy="12663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kern="1200" dirty="0" smtClean="0">
              <a:solidFill>
                <a:schemeClr val="bg1"/>
              </a:solidFill>
            </a:rPr>
            <a:t>Рабочие</a:t>
          </a:r>
          <a:r>
            <a:rPr lang="ru-RU" sz="1400" u="sng" kern="1200" dirty="0" smtClean="0">
              <a:solidFill>
                <a:schemeClr val="bg1"/>
              </a:solidFill>
            </a:rPr>
            <a:t> </a:t>
          </a:r>
          <a:r>
            <a:rPr lang="ru-RU" sz="1400" kern="1200" dirty="0" smtClean="0"/>
            <a:t>группы Совета</a:t>
          </a:r>
          <a:endParaRPr lang="ru-RU" sz="1400" kern="1200" dirty="0"/>
        </a:p>
      </dsp:txBody>
      <dsp:txXfrm>
        <a:off x="2734845" y="2805936"/>
        <a:ext cx="1012949" cy="873339"/>
      </dsp:txXfrm>
    </dsp:sp>
    <dsp:sp modelId="{A9B44837-414C-4B9C-9FC7-55467690AE78}">
      <dsp:nvSpPr>
        <dsp:cNvPr id="0" name=""/>
        <dsp:cNvSpPr/>
      </dsp:nvSpPr>
      <dsp:spPr>
        <a:xfrm>
          <a:off x="3511038" y="3707165"/>
          <a:ext cx="171971" cy="1482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7144C6-577D-4EFB-8540-65B189DBF7E6}">
      <dsp:nvSpPr>
        <dsp:cNvPr id="0" name=""/>
        <dsp:cNvSpPr/>
      </dsp:nvSpPr>
      <dsp:spPr>
        <a:xfrm>
          <a:off x="2583332" y="4008254"/>
          <a:ext cx="1468813" cy="126637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62D571-43D6-446C-A37C-68A8BC02F0BF}">
      <dsp:nvSpPr>
        <dsp:cNvPr id="0" name=""/>
        <dsp:cNvSpPr/>
      </dsp:nvSpPr>
      <dsp:spPr>
        <a:xfrm>
          <a:off x="3578073" y="5064751"/>
          <a:ext cx="171971" cy="1482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0CA987-944E-496B-A560-9919918C71B6}">
      <dsp:nvSpPr>
        <dsp:cNvPr id="0" name=""/>
        <dsp:cNvSpPr/>
      </dsp:nvSpPr>
      <dsp:spPr>
        <a:xfrm>
          <a:off x="1255547" y="1917179"/>
          <a:ext cx="1468813" cy="12663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Работа в постоянных комиссиях</a:t>
          </a:r>
          <a:endParaRPr lang="ru-RU" sz="1400" kern="1200" dirty="0"/>
        </a:p>
      </dsp:txBody>
      <dsp:txXfrm>
        <a:off x="1483479" y="2113696"/>
        <a:ext cx="1012949" cy="873339"/>
      </dsp:txXfrm>
    </dsp:sp>
    <dsp:sp modelId="{C74F73EF-4BB9-4213-830B-0FCB2E2A2176}">
      <dsp:nvSpPr>
        <dsp:cNvPr id="0" name=""/>
        <dsp:cNvSpPr/>
      </dsp:nvSpPr>
      <dsp:spPr>
        <a:xfrm>
          <a:off x="2251308" y="2954548"/>
          <a:ext cx="171971" cy="1482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9C314-E408-4D0B-AD2C-6B4F01BB32F0}">
      <dsp:nvSpPr>
        <dsp:cNvPr id="0" name=""/>
        <dsp:cNvSpPr/>
      </dsp:nvSpPr>
      <dsp:spPr>
        <a:xfrm>
          <a:off x="2518796" y="1176431"/>
          <a:ext cx="1468813" cy="126637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13741-0118-40F0-B3D0-3655EE9F7019}">
      <dsp:nvSpPr>
        <dsp:cNvPr id="0" name=""/>
        <dsp:cNvSpPr/>
      </dsp:nvSpPr>
      <dsp:spPr>
        <a:xfrm>
          <a:off x="3505640" y="2245366"/>
          <a:ext cx="171971" cy="1482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3B3A2-7928-4F8F-AD96-4B844C2D7E2A}">
      <dsp:nvSpPr>
        <dsp:cNvPr id="0" name=""/>
        <dsp:cNvSpPr/>
      </dsp:nvSpPr>
      <dsp:spPr>
        <a:xfrm>
          <a:off x="1380587" y="2954771"/>
          <a:ext cx="1615091" cy="139249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Приём граждан</a:t>
          </a:r>
          <a:endParaRPr lang="ru-RU" sz="1400" kern="1200" dirty="0"/>
        </a:p>
      </dsp:txBody>
      <dsp:txXfrm>
        <a:off x="1631219" y="3170859"/>
        <a:ext cx="1113827" cy="960314"/>
      </dsp:txXfrm>
    </dsp:sp>
    <dsp:sp modelId="{F17DBABA-44F2-4132-B421-74505063DC86}">
      <dsp:nvSpPr>
        <dsp:cNvPr id="0" name=""/>
        <dsp:cNvSpPr/>
      </dsp:nvSpPr>
      <dsp:spPr>
        <a:xfrm>
          <a:off x="1422545" y="3569527"/>
          <a:ext cx="189097" cy="1629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0DE23F-82E7-4182-AB72-E7444205E4DD}">
      <dsp:nvSpPr>
        <dsp:cNvPr id="0" name=""/>
        <dsp:cNvSpPr/>
      </dsp:nvSpPr>
      <dsp:spPr>
        <a:xfrm>
          <a:off x="2819239" y="3623062"/>
          <a:ext cx="1615091" cy="139249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18D8E-4019-4DCE-B11C-C339063A6EFC}">
      <dsp:nvSpPr>
        <dsp:cNvPr id="0" name=""/>
        <dsp:cNvSpPr/>
      </dsp:nvSpPr>
      <dsp:spPr>
        <a:xfrm>
          <a:off x="1099526" y="3415378"/>
          <a:ext cx="189097" cy="1629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DE77C-34E8-443B-96E9-A58B82CCE6A9}">
      <dsp:nvSpPr>
        <dsp:cNvPr id="0" name=""/>
        <dsp:cNvSpPr/>
      </dsp:nvSpPr>
      <dsp:spPr>
        <a:xfrm>
          <a:off x="2788103" y="2154911"/>
          <a:ext cx="1615091" cy="139249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Мероприятия и акции</a:t>
          </a:r>
          <a:endParaRPr lang="ru-RU" sz="1200" kern="1200" dirty="0"/>
        </a:p>
      </dsp:txBody>
      <dsp:txXfrm>
        <a:off x="3038735" y="2370999"/>
        <a:ext cx="1113827" cy="960314"/>
      </dsp:txXfrm>
    </dsp:sp>
    <dsp:sp modelId="{8FD22898-06BB-4875-8EFC-BA6CBEE0C671}">
      <dsp:nvSpPr>
        <dsp:cNvPr id="0" name=""/>
        <dsp:cNvSpPr/>
      </dsp:nvSpPr>
      <dsp:spPr>
        <a:xfrm>
          <a:off x="3860701" y="3397351"/>
          <a:ext cx="189097" cy="1629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9DA77-568B-463B-963C-B930F2B0372A}">
      <dsp:nvSpPr>
        <dsp:cNvPr id="0" name=""/>
        <dsp:cNvSpPr/>
      </dsp:nvSpPr>
      <dsp:spPr>
        <a:xfrm>
          <a:off x="0" y="2213938"/>
          <a:ext cx="1615091" cy="139249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7DF28B-E532-49E9-984D-11929AF9B692}">
      <dsp:nvSpPr>
        <dsp:cNvPr id="0" name=""/>
        <dsp:cNvSpPr/>
      </dsp:nvSpPr>
      <dsp:spPr>
        <a:xfrm>
          <a:off x="1049186" y="3337516"/>
          <a:ext cx="189097" cy="1629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DD38E-BCF5-4B97-883D-66E77956ED11}">
      <dsp:nvSpPr>
        <dsp:cNvPr id="0" name=""/>
        <dsp:cNvSpPr/>
      </dsp:nvSpPr>
      <dsp:spPr>
        <a:xfrm>
          <a:off x="1380587" y="1429101"/>
          <a:ext cx="1615091" cy="139249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Участие в сессиях</a:t>
          </a:r>
          <a:endParaRPr lang="ru-RU" sz="1400" kern="1200" dirty="0"/>
        </a:p>
      </dsp:txBody>
      <dsp:txXfrm>
        <a:off x="1631219" y="1645189"/>
        <a:ext cx="1113827" cy="960314"/>
      </dsp:txXfrm>
    </dsp:sp>
    <dsp:sp modelId="{F3E7B80F-1A0F-47E2-B305-11CEEDE4716B}">
      <dsp:nvSpPr>
        <dsp:cNvPr id="0" name=""/>
        <dsp:cNvSpPr/>
      </dsp:nvSpPr>
      <dsp:spPr>
        <a:xfrm>
          <a:off x="2475516" y="1459269"/>
          <a:ext cx="189097" cy="1629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A95C5-73D6-47D9-8BE1-4CF847D9BC69}">
      <dsp:nvSpPr>
        <dsp:cNvPr id="0" name=""/>
        <dsp:cNvSpPr/>
      </dsp:nvSpPr>
      <dsp:spPr>
        <a:xfrm>
          <a:off x="2756576" y="668290"/>
          <a:ext cx="1615091" cy="139249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D2D60-BD09-46C7-924D-F5BB8728859A}">
      <dsp:nvSpPr>
        <dsp:cNvPr id="0" name=""/>
        <dsp:cNvSpPr/>
      </dsp:nvSpPr>
      <dsp:spPr>
        <a:xfrm>
          <a:off x="3841512" y="1839292"/>
          <a:ext cx="189097" cy="16297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3B3A2-7928-4F8F-AD96-4B844C2D7E2A}">
      <dsp:nvSpPr>
        <dsp:cNvPr id="0" name=""/>
        <dsp:cNvSpPr/>
      </dsp:nvSpPr>
      <dsp:spPr>
        <a:xfrm>
          <a:off x="0" y="3375007"/>
          <a:ext cx="1543276" cy="1330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Встречи на округе</a:t>
          </a:r>
          <a:endParaRPr lang="ru-RU" sz="1200" kern="1200" dirty="0"/>
        </a:p>
      </dsp:txBody>
      <dsp:txXfrm>
        <a:off x="239487" y="3581487"/>
        <a:ext cx="1064302" cy="917613"/>
      </dsp:txXfrm>
    </dsp:sp>
    <dsp:sp modelId="{F17DBABA-44F2-4132-B421-74505063DC86}">
      <dsp:nvSpPr>
        <dsp:cNvPr id="0" name=""/>
        <dsp:cNvSpPr/>
      </dsp:nvSpPr>
      <dsp:spPr>
        <a:xfrm>
          <a:off x="1072688" y="4503534"/>
          <a:ext cx="180689" cy="1557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0DE23F-82E7-4182-AB72-E7444205E4DD}">
      <dsp:nvSpPr>
        <dsp:cNvPr id="0" name=""/>
        <dsp:cNvSpPr/>
      </dsp:nvSpPr>
      <dsp:spPr>
        <a:xfrm>
          <a:off x="1293203" y="4056167"/>
          <a:ext cx="1543276" cy="133057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18D8E-4019-4DCE-B11C-C339063A6EFC}">
      <dsp:nvSpPr>
        <dsp:cNvPr id="0" name=""/>
        <dsp:cNvSpPr/>
      </dsp:nvSpPr>
      <dsp:spPr>
        <a:xfrm>
          <a:off x="1036988" y="2950519"/>
          <a:ext cx="180689" cy="1557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DE77C-34E8-443B-96E9-A58B82CCE6A9}">
      <dsp:nvSpPr>
        <dsp:cNvPr id="0" name=""/>
        <dsp:cNvSpPr/>
      </dsp:nvSpPr>
      <dsp:spPr>
        <a:xfrm>
          <a:off x="1354597" y="2627372"/>
          <a:ext cx="1543276" cy="1330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Комфортная городская среда</a:t>
          </a:r>
          <a:endParaRPr lang="ru-RU" sz="1200" kern="1200" dirty="0"/>
        </a:p>
      </dsp:txBody>
      <dsp:txXfrm>
        <a:off x="1594084" y="2833852"/>
        <a:ext cx="1064302" cy="917613"/>
      </dsp:txXfrm>
    </dsp:sp>
    <dsp:sp modelId="{8FD22898-06BB-4875-8EFC-BA6CBEE0C671}">
      <dsp:nvSpPr>
        <dsp:cNvPr id="0" name=""/>
        <dsp:cNvSpPr/>
      </dsp:nvSpPr>
      <dsp:spPr>
        <a:xfrm>
          <a:off x="2992998" y="2919645"/>
          <a:ext cx="180689" cy="1557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9DA77-568B-463B-963C-B930F2B0372A}">
      <dsp:nvSpPr>
        <dsp:cNvPr id="0" name=""/>
        <dsp:cNvSpPr/>
      </dsp:nvSpPr>
      <dsp:spPr>
        <a:xfrm>
          <a:off x="2631037" y="1847841"/>
          <a:ext cx="1543276" cy="133057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7DF28B-E532-49E9-984D-11929AF9B692}">
      <dsp:nvSpPr>
        <dsp:cNvPr id="0" name=""/>
        <dsp:cNvSpPr/>
      </dsp:nvSpPr>
      <dsp:spPr>
        <a:xfrm>
          <a:off x="2310228" y="5104035"/>
          <a:ext cx="180689" cy="1557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DD38E-BCF5-4B97-883D-66E77956ED11}">
      <dsp:nvSpPr>
        <dsp:cNvPr id="0" name=""/>
        <dsp:cNvSpPr/>
      </dsp:nvSpPr>
      <dsp:spPr>
        <a:xfrm>
          <a:off x="1308226" y="1068045"/>
          <a:ext cx="1543276" cy="1330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Региональное отделение Союза женщин России</a:t>
          </a:r>
          <a:endParaRPr lang="ru-RU" sz="1200" kern="1200" dirty="0"/>
        </a:p>
      </dsp:txBody>
      <dsp:txXfrm>
        <a:off x="1547713" y="1274525"/>
        <a:ext cx="1064302" cy="917613"/>
      </dsp:txXfrm>
    </dsp:sp>
    <dsp:sp modelId="{F3E7B80F-1A0F-47E2-B305-11CEEDE4716B}">
      <dsp:nvSpPr>
        <dsp:cNvPr id="0" name=""/>
        <dsp:cNvSpPr/>
      </dsp:nvSpPr>
      <dsp:spPr>
        <a:xfrm>
          <a:off x="2365441" y="2118618"/>
          <a:ext cx="180689" cy="1557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A95C5-73D6-47D9-8BE1-4CF847D9BC69}">
      <dsp:nvSpPr>
        <dsp:cNvPr id="0" name=""/>
        <dsp:cNvSpPr/>
      </dsp:nvSpPr>
      <dsp:spPr>
        <a:xfrm>
          <a:off x="0" y="1858662"/>
          <a:ext cx="1543276" cy="133057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D2D60-BD09-46C7-924D-F5BB8728859A}">
      <dsp:nvSpPr>
        <dsp:cNvPr id="0" name=""/>
        <dsp:cNvSpPr/>
      </dsp:nvSpPr>
      <dsp:spPr>
        <a:xfrm>
          <a:off x="2338394" y="3721277"/>
          <a:ext cx="180689" cy="1557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9010E-DE4C-4AA4-8A73-5AE59A316CDB}">
      <dsp:nvSpPr>
        <dsp:cNvPr id="0" name=""/>
        <dsp:cNvSpPr/>
      </dsp:nvSpPr>
      <dsp:spPr>
        <a:xfrm rot="5400000">
          <a:off x="226386" y="300689"/>
          <a:ext cx="1966499" cy="13765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Отчетный период</a:t>
          </a:r>
          <a:endParaRPr lang="ru-RU" sz="1800" kern="1200" dirty="0"/>
        </a:p>
      </dsp:txBody>
      <dsp:txXfrm rot="-5400000">
        <a:off x="521362" y="693989"/>
        <a:ext cx="1376549" cy="589950"/>
      </dsp:txXfrm>
    </dsp:sp>
    <dsp:sp modelId="{802F67DC-8D68-43AF-B8C6-367084A31297}">
      <dsp:nvSpPr>
        <dsp:cNvPr id="0" name=""/>
        <dsp:cNvSpPr/>
      </dsp:nvSpPr>
      <dsp:spPr>
        <a:xfrm rot="5400000">
          <a:off x="6557292" y="-3845278"/>
          <a:ext cx="1278896" cy="89694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2025 год </a:t>
          </a:r>
          <a:endParaRPr lang="ru-RU" sz="1600" kern="1200" dirty="0"/>
        </a:p>
      </dsp:txBody>
      <dsp:txXfrm rot="-5400000">
        <a:off x="2712014" y="62431"/>
        <a:ext cx="8907023" cy="1154034"/>
      </dsp:txXfrm>
    </dsp:sp>
    <dsp:sp modelId="{3F40C63C-AC20-432E-907D-724C493FD9C1}">
      <dsp:nvSpPr>
        <dsp:cNvPr id="0" name=""/>
        <dsp:cNvSpPr/>
      </dsp:nvSpPr>
      <dsp:spPr>
        <a:xfrm rot="5400000">
          <a:off x="226386" y="2076696"/>
          <a:ext cx="1966499" cy="13765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bg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Цель</a:t>
          </a:r>
          <a:r>
            <a:rPr lang="ru-RU" sz="2400" b="1" kern="1200" dirty="0" smtClean="0">
              <a:solidFill>
                <a:schemeClr val="bg1"/>
              </a:solidFill>
            </a:rPr>
            <a:t> </a:t>
          </a:r>
          <a:endParaRPr lang="ru-RU" sz="1200" kern="1200" dirty="0"/>
        </a:p>
      </dsp:txBody>
      <dsp:txXfrm rot="-5400000">
        <a:off x="521362" y="2469996"/>
        <a:ext cx="1376549" cy="589950"/>
      </dsp:txXfrm>
    </dsp:sp>
    <dsp:sp modelId="{FEDE064A-03FF-40F1-A941-8D10612018D1}">
      <dsp:nvSpPr>
        <dsp:cNvPr id="0" name=""/>
        <dsp:cNvSpPr/>
      </dsp:nvSpPr>
      <dsp:spPr>
        <a:xfrm rot="5400000">
          <a:off x="6509283" y="-2101408"/>
          <a:ext cx="1278224" cy="90444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Представление интересов  избирателей в Петрозаводском городском Совете для обеспечения устойчивого развития города, округа, защиты прав и свобод граждан, улучшения условий проживания и повышении уровня благосостояния горожан</a:t>
          </a:r>
          <a:endParaRPr lang="ru-RU" sz="1600" kern="1200" dirty="0"/>
        </a:p>
      </dsp:txBody>
      <dsp:txXfrm rot="-5400000">
        <a:off x="2626153" y="1844120"/>
        <a:ext cx="8982087" cy="1153428"/>
      </dsp:txXfrm>
    </dsp:sp>
    <dsp:sp modelId="{73CB80E5-62AE-4A1F-8F8A-6343D60F1487}">
      <dsp:nvSpPr>
        <dsp:cNvPr id="0" name=""/>
        <dsp:cNvSpPr/>
      </dsp:nvSpPr>
      <dsp:spPr>
        <a:xfrm rot="5400000">
          <a:off x="208615" y="3852702"/>
          <a:ext cx="1966499" cy="13765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bg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Задачи</a:t>
          </a:r>
          <a:r>
            <a:rPr lang="ru-RU" sz="2400" b="1" kern="1200" dirty="0" smtClean="0">
              <a:solidFill>
                <a:schemeClr val="bg1"/>
              </a:solidFill>
            </a:rPr>
            <a:t> </a:t>
          </a:r>
          <a:r>
            <a:rPr lang="ru-RU" sz="1800" kern="1200" dirty="0" smtClean="0"/>
            <a:t> </a:t>
          </a:r>
          <a:endParaRPr lang="ru-RU" sz="1800" kern="1200" dirty="0"/>
        </a:p>
      </dsp:txBody>
      <dsp:txXfrm rot="-5400000">
        <a:off x="503591" y="4246002"/>
        <a:ext cx="1376549" cy="589950"/>
      </dsp:txXfrm>
    </dsp:sp>
    <dsp:sp modelId="{08E6D5D9-C002-4FEB-BB43-1C49FC5D6C84}">
      <dsp:nvSpPr>
        <dsp:cNvPr id="0" name=""/>
        <dsp:cNvSpPr/>
      </dsp:nvSpPr>
      <dsp:spPr>
        <a:xfrm rot="5400000">
          <a:off x="6491361" y="-294582"/>
          <a:ext cx="1278224" cy="89828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Основные задачи включают: </a:t>
          </a:r>
          <a:r>
            <a:rPr lang="ru-RU" sz="1600" kern="1200" dirty="0" smtClean="0"/>
            <a:t>представительство </a:t>
          </a:r>
          <a:r>
            <a:rPr lang="ru-RU" sz="1600" kern="1200" dirty="0" smtClean="0"/>
            <a:t>интересов </a:t>
          </a:r>
          <a:r>
            <a:rPr lang="ru-RU" sz="1600" kern="1200" dirty="0" smtClean="0"/>
            <a:t>жителей города, </a:t>
          </a:r>
          <a:r>
            <a:rPr lang="ru-RU" sz="1600" kern="1200" dirty="0" smtClean="0"/>
            <a:t>контроль исполнения бюджета, участие в формировании муниципальной политики, поддержка инициатив местных </a:t>
          </a:r>
          <a:r>
            <a:rPr lang="ru-RU" sz="1600" kern="1200" dirty="0" smtClean="0"/>
            <a:t>сообществ, законотворческую деятельность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 rot="-5400000">
        <a:off x="2639051" y="3620126"/>
        <a:ext cx="8920446" cy="11534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9010E-DE4C-4AA4-8A73-5AE59A316CDB}">
      <dsp:nvSpPr>
        <dsp:cNvPr id="0" name=""/>
        <dsp:cNvSpPr/>
      </dsp:nvSpPr>
      <dsp:spPr>
        <a:xfrm rot="5400000">
          <a:off x="-294974" y="300689"/>
          <a:ext cx="1966499" cy="13765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bg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более</a:t>
          </a:r>
          <a:r>
            <a:rPr lang="ru-RU" sz="2400" b="1" kern="1200" dirty="0" smtClean="0">
              <a:solidFill>
                <a:schemeClr val="bg1"/>
              </a:solidFill>
            </a:rPr>
            <a:t> 60</a:t>
          </a:r>
          <a:r>
            <a:rPr lang="ru-RU" sz="2400" kern="1200" dirty="0" smtClean="0">
              <a:solidFill>
                <a:srgbClr val="FF0000"/>
              </a:solidFill>
            </a:rPr>
            <a:t> </a:t>
          </a:r>
          <a:endParaRPr lang="ru-RU" sz="2400" kern="1200" dirty="0" smtClean="0">
            <a:solidFill>
              <a:srgbClr val="FF0000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rgbClr val="FF0000"/>
            </a:solidFill>
          </a:endParaRPr>
        </a:p>
      </dsp:txBody>
      <dsp:txXfrm rot="-5400000">
        <a:off x="2" y="693989"/>
        <a:ext cx="1376549" cy="589950"/>
      </dsp:txXfrm>
    </dsp:sp>
    <dsp:sp modelId="{802F67DC-8D68-43AF-B8C6-367084A31297}">
      <dsp:nvSpPr>
        <dsp:cNvPr id="0" name=""/>
        <dsp:cNvSpPr/>
      </dsp:nvSpPr>
      <dsp:spPr>
        <a:xfrm rot="5400000">
          <a:off x="6144826" y="-4768276"/>
          <a:ext cx="1278896" cy="108154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b="0" i="0" kern="1200" dirty="0" smtClean="0"/>
            <a:t>Принято личных обращений граждан </a:t>
          </a:r>
          <a:endParaRPr lang="ru-RU" sz="3100" kern="1200" dirty="0"/>
        </a:p>
      </dsp:txBody>
      <dsp:txXfrm rot="-5400000">
        <a:off x="1376550" y="62431"/>
        <a:ext cx="10753019" cy="1154034"/>
      </dsp:txXfrm>
    </dsp:sp>
    <dsp:sp modelId="{3F40C63C-AC20-432E-907D-724C493FD9C1}">
      <dsp:nvSpPr>
        <dsp:cNvPr id="0" name=""/>
        <dsp:cNvSpPr/>
      </dsp:nvSpPr>
      <dsp:spPr>
        <a:xfrm rot="5400000">
          <a:off x="-294974" y="2076696"/>
          <a:ext cx="1966499" cy="13765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bg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более</a:t>
          </a:r>
          <a:r>
            <a:rPr lang="ru-RU" sz="2400" b="1" kern="1200" dirty="0" smtClean="0">
              <a:solidFill>
                <a:schemeClr val="bg1"/>
              </a:solidFill>
            </a:rPr>
            <a:t> 30</a:t>
          </a:r>
          <a:endParaRPr lang="ru-RU" sz="2400" b="1" kern="1200" dirty="0" smtClean="0">
            <a:solidFill>
              <a:schemeClr val="bg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rgbClr val="FF0000"/>
            </a:solidFill>
          </a:endParaRPr>
        </a:p>
      </dsp:txBody>
      <dsp:txXfrm rot="-5400000">
        <a:off x="2" y="2469996"/>
        <a:ext cx="1376549" cy="589950"/>
      </dsp:txXfrm>
    </dsp:sp>
    <dsp:sp modelId="{FEDE064A-03FF-40F1-A941-8D10612018D1}">
      <dsp:nvSpPr>
        <dsp:cNvPr id="0" name=""/>
        <dsp:cNvSpPr/>
      </dsp:nvSpPr>
      <dsp:spPr>
        <a:xfrm rot="5400000">
          <a:off x="6145162" y="-2986891"/>
          <a:ext cx="1278224" cy="108154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kern="1200" dirty="0" smtClean="0"/>
            <a:t>Принято обращений граждан по телефону</a:t>
          </a:r>
          <a:endParaRPr lang="ru-RU" sz="3100" kern="1200" dirty="0"/>
        </a:p>
      </dsp:txBody>
      <dsp:txXfrm rot="-5400000">
        <a:off x="1376549" y="1844120"/>
        <a:ext cx="10753052" cy="1153428"/>
      </dsp:txXfrm>
    </dsp:sp>
    <dsp:sp modelId="{73CB80E5-62AE-4A1F-8F8A-6343D60F1487}">
      <dsp:nvSpPr>
        <dsp:cNvPr id="0" name=""/>
        <dsp:cNvSpPr/>
      </dsp:nvSpPr>
      <dsp:spPr>
        <a:xfrm rot="5400000">
          <a:off x="-294974" y="3852702"/>
          <a:ext cx="1966499" cy="13765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bg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3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-5400000">
        <a:off x="2" y="4246002"/>
        <a:ext cx="1376549" cy="589950"/>
      </dsp:txXfrm>
    </dsp:sp>
    <dsp:sp modelId="{08E6D5D9-C002-4FEB-BB43-1C49FC5D6C84}">
      <dsp:nvSpPr>
        <dsp:cNvPr id="0" name=""/>
        <dsp:cNvSpPr/>
      </dsp:nvSpPr>
      <dsp:spPr>
        <a:xfrm rot="5400000">
          <a:off x="6145162" y="-1210884"/>
          <a:ext cx="1278224" cy="108154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kern="1200" dirty="0" smtClean="0"/>
            <a:t>Принято обращений граждан через электронную почту</a:t>
          </a:r>
          <a:endParaRPr lang="ru-RU" sz="3100" kern="1200" dirty="0"/>
        </a:p>
      </dsp:txBody>
      <dsp:txXfrm rot="-5400000">
        <a:off x="1376549" y="3620127"/>
        <a:ext cx="10753052" cy="11534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9010E-DE4C-4AA4-8A73-5AE59A316CDB}">
      <dsp:nvSpPr>
        <dsp:cNvPr id="0" name=""/>
        <dsp:cNvSpPr/>
      </dsp:nvSpPr>
      <dsp:spPr>
        <a:xfrm rot="5400000">
          <a:off x="-294974" y="300689"/>
          <a:ext cx="1966499" cy="13765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bg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2</a:t>
          </a:r>
          <a:endParaRPr lang="ru-RU" sz="2400" kern="1200" dirty="0" smtClean="0">
            <a:solidFill>
              <a:schemeClr val="bg1"/>
            </a:solidFill>
          </a:endParaRPr>
        </a:p>
      </dsp:txBody>
      <dsp:txXfrm rot="-5400000">
        <a:off x="2" y="693989"/>
        <a:ext cx="1376549" cy="589950"/>
      </dsp:txXfrm>
    </dsp:sp>
    <dsp:sp modelId="{802F67DC-8D68-43AF-B8C6-367084A31297}">
      <dsp:nvSpPr>
        <dsp:cNvPr id="0" name=""/>
        <dsp:cNvSpPr/>
      </dsp:nvSpPr>
      <dsp:spPr>
        <a:xfrm rot="5400000">
          <a:off x="6144826" y="-4768276"/>
          <a:ext cx="1278896" cy="108154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4130" rIns="24130" bIns="2413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b="0" i="0" kern="1200" dirty="0" smtClean="0"/>
            <a:t>Реализовано инициатив граждан </a:t>
          </a:r>
          <a:endParaRPr lang="ru-RU" sz="3800" kern="1200" dirty="0"/>
        </a:p>
      </dsp:txBody>
      <dsp:txXfrm rot="-5400000">
        <a:off x="1376550" y="62431"/>
        <a:ext cx="10753019" cy="1154034"/>
      </dsp:txXfrm>
    </dsp:sp>
    <dsp:sp modelId="{3F40C63C-AC20-432E-907D-724C493FD9C1}">
      <dsp:nvSpPr>
        <dsp:cNvPr id="0" name=""/>
        <dsp:cNvSpPr/>
      </dsp:nvSpPr>
      <dsp:spPr>
        <a:xfrm rot="5400000">
          <a:off x="-294974" y="2076696"/>
          <a:ext cx="1966499" cy="13765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bg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6</a:t>
          </a:r>
        </a:p>
      </dsp:txBody>
      <dsp:txXfrm rot="-5400000">
        <a:off x="2" y="2469996"/>
        <a:ext cx="1376549" cy="589950"/>
      </dsp:txXfrm>
    </dsp:sp>
    <dsp:sp modelId="{FEDE064A-03FF-40F1-A941-8D10612018D1}">
      <dsp:nvSpPr>
        <dsp:cNvPr id="0" name=""/>
        <dsp:cNvSpPr/>
      </dsp:nvSpPr>
      <dsp:spPr>
        <a:xfrm rot="5400000">
          <a:off x="6145162" y="-2986891"/>
          <a:ext cx="1278224" cy="108154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4130" rIns="24130" bIns="2413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kern="1200" dirty="0" smtClean="0"/>
            <a:t>Обращений граждан в работе</a:t>
          </a:r>
          <a:endParaRPr lang="ru-RU" sz="3800" kern="1200" dirty="0"/>
        </a:p>
      </dsp:txBody>
      <dsp:txXfrm rot="-5400000">
        <a:off x="1376549" y="1844120"/>
        <a:ext cx="10753052" cy="1153428"/>
      </dsp:txXfrm>
    </dsp:sp>
    <dsp:sp modelId="{73CB80E5-62AE-4A1F-8F8A-6343D60F1487}">
      <dsp:nvSpPr>
        <dsp:cNvPr id="0" name=""/>
        <dsp:cNvSpPr/>
      </dsp:nvSpPr>
      <dsp:spPr>
        <a:xfrm rot="5400000">
          <a:off x="-294974" y="3852702"/>
          <a:ext cx="1966499" cy="13765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bg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12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 rot="-5400000">
        <a:off x="2" y="4246002"/>
        <a:ext cx="1376549" cy="589950"/>
      </dsp:txXfrm>
    </dsp:sp>
    <dsp:sp modelId="{08E6D5D9-C002-4FEB-BB43-1C49FC5D6C84}">
      <dsp:nvSpPr>
        <dsp:cNvPr id="0" name=""/>
        <dsp:cNvSpPr/>
      </dsp:nvSpPr>
      <dsp:spPr>
        <a:xfrm rot="5400000">
          <a:off x="6145162" y="-1210884"/>
          <a:ext cx="1278224" cy="108154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4130" rIns="24130" bIns="2413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800" kern="1200" dirty="0"/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kern="1200" dirty="0" smtClean="0"/>
            <a:t>Не получили поддержки</a:t>
          </a:r>
          <a:endParaRPr lang="ru-RU" sz="3800" kern="1200" dirty="0"/>
        </a:p>
      </dsp:txBody>
      <dsp:txXfrm rot="-5400000">
        <a:off x="1376549" y="3620127"/>
        <a:ext cx="10753052" cy="11534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11429-FA4C-4527-AAC9-477EF2E2A069}">
      <dsp:nvSpPr>
        <dsp:cNvPr id="0" name=""/>
        <dsp:cNvSpPr/>
      </dsp:nvSpPr>
      <dsp:spPr>
        <a:xfrm>
          <a:off x="8130171" y="1179588"/>
          <a:ext cx="3736881" cy="278950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018EAD-154F-4AA0-B547-DF85C6F2CE89}">
      <dsp:nvSpPr>
        <dsp:cNvPr id="0" name=""/>
        <dsp:cNvSpPr/>
      </dsp:nvSpPr>
      <dsp:spPr>
        <a:xfrm>
          <a:off x="4177" y="3977264"/>
          <a:ext cx="3736881" cy="11994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РАБОЧИЕ СОВЕЩАНИЯ </a:t>
          </a:r>
          <a:endParaRPr lang="ru-RU" sz="2500" kern="1200" dirty="0"/>
        </a:p>
      </dsp:txBody>
      <dsp:txXfrm>
        <a:off x="4177" y="3977264"/>
        <a:ext cx="2631606" cy="1199486"/>
      </dsp:txXfrm>
    </dsp:sp>
    <dsp:sp modelId="{334DA768-E6D9-4083-832B-0962A8C9E508}">
      <dsp:nvSpPr>
        <dsp:cNvPr id="0" name=""/>
        <dsp:cNvSpPr/>
      </dsp:nvSpPr>
      <dsp:spPr>
        <a:xfrm flipH="1">
          <a:off x="3190931" y="4634683"/>
          <a:ext cx="409035" cy="37412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B42C2-3F8E-452E-868D-8483FA311E0C}">
      <dsp:nvSpPr>
        <dsp:cNvPr id="0" name=""/>
        <dsp:cNvSpPr/>
      </dsp:nvSpPr>
      <dsp:spPr>
        <a:xfrm>
          <a:off x="4065085" y="1187761"/>
          <a:ext cx="3736881" cy="278950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C70300-7BBA-4EB3-B750-22538F77DE01}">
      <dsp:nvSpPr>
        <dsp:cNvPr id="0" name=""/>
        <dsp:cNvSpPr/>
      </dsp:nvSpPr>
      <dsp:spPr>
        <a:xfrm>
          <a:off x="4065085" y="3977264"/>
          <a:ext cx="3736881" cy="11994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ВСТРЕЧИ </a:t>
          </a:r>
          <a:endParaRPr lang="ru-RU" sz="2500" kern="1200" dirty="0"/>
        </a:p>
      </dsp:txBody>
      <dsp:txXfrm>
        <a:off x="4065085" y="3977264"/>
        <a:ext cx="2631606" cy="1199486"/>
      </dsp:txXfrm>
    </dsp:sp>
    <dsp:sp modelId="{E504B12C-1381-48F8-BC32-21ECCDDE15D3}">
      <dsp:nvSpPr>
        <dsp:cNvPr id="0" name=""/>
        <dsp:cNvSpPr/>
      </dsp:nvSpPr>
      <dsp:spPr>
        <a:xfrm flipH="1">
          <a:off x="7274407" y="4621401"/>
          <a:ext cx="363899" cy="40069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643A5-1B7C-48BD-A854-853916ED2D9D}">
      <dsp:nvSpPr>
        <dsp:cNvPr id="0" name=""/>
        <dsp:cNvSpPr/>
      </dsp:nvSpPr>
      <dsp:spPr>
        <a:xfrm>
          <a:off x="0" y="1313902"/>
          <a:ext cx="3736881" cy="278950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9A8B7-6513-40EC-A27B-AB0C23D43D12}">
      <dsp:nvSpPr>
        <dsp:cNvPr id="0" name=""/>
        <dsp:cNvSpPr/>
      </dsp:nvSpPr>
      <dsp:spPr>
        <a:xfrm>
          <a:off x="8125993" y="3977264"/>
          <a:ext cx="3736881" cy="11994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ВЫЕЗДНЫЕ МЕРОПРИЯТИЯ</a:t>
          </a:r>
          <a:endParaRPr lang="ru-RU" sz="2500" kern="1200" dirty="0"/>
        </a:p>
      </dsp:txBody>
      <dsp:txXfrm>
        <a:off x="8125993" y="3977264"/>
        <a:ext cx="2631606" cy="1199486"/>
      </dsp:txXfrm>
    </dsp:sp>
    <dsp:sp modelId="{D8BDC108-A2DD-46CA-9075-CC779498405C}">
      <dsp:nvSpPr>
        <dsp:cNvPr id="0" name=""/>
        <dsp:cNvSpPr/>
      </dsp:nvSpPr>
      <dsp:spPr>
        <a:xfrm>
          <a:off x="11278172" y="4621401"/>
          <a:ext cx="478184" cy="40069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949A9-406C-4EC4-93D9-A397973193E7}">
      <dsp:nvSpPr>
        <dsp:cNvPr id="0" name=""/>
        <dsp:cNvSpPr/>
      </dsp:nvSpPr>
      <dsp:spPr>
        <a:xfrm rot="5400000">
          <a:off x="6109517" y="-4144871"/>
          <a:ext cx="1732124" cy="1002318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b="1" kern="1200" dirty="0" smtClean="0"/>
            <a:t>Публикации информационно-разъяснительного характера</a:t>
          </a:r>
          <a:endParaRPr lang="ru-RU" sz="3800" kern="1200" dirty="0"/>
        </a:p>
      </dsp:txBody>
      <dsp:txXfrm rot="-5400000">
        <a:off x="1963985" y="85216"/>
        <a:ext cx="9938634" cy="1563014"/>
      </dsp:txXfrm>
    </dsp:sp>
    <dsp:sp modelId="{F7C6E7E6-ACB6-42F0-8DAA-CAF074C0B35B}">
      <dsp:nvSpPr>
        <dsp:cNvPr id="0" name=""/>
        <dsp:cNvSpPr/>
      </dsp:nvSpPr>
      <dsp:spPr>
        <a:xfrm>
          <a:off x="204825" y="45955"/>
          <a:ext cx="1759159" cy="16415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Более </a:t>
          </a:r>
          <a:r>
            <a:rPr lang="ru-RU" sz="5400" b="1" kern="1200" dirty="0" smtClean="0"/>
            <a:t>274</a:t>
          </a:r>
          <a:endParaRPr lang="ru-RU" sz="5400" b="1" kern="1200" dirty="0"/>
        </a:p>
      </dsp:txBody>
      <dsp:txXfrm>
        <a:off x="284958" y="126088"/>
        <a:ext cx="1598893" cy="1481268"/>
      </dsp:txXfrm>
    </dsp:sp>
    <dsp:sp modelId="{95F40B8C-2C96-4F3D-8E98-42F154F20B38}">
      <dsp:nvSpPr>
        <dsp:cNvPr id="0" name=""/>
        <dsp:cNvSpPr/>
      </dsp:nvSpPr>
      <dsp:spPr>
        <a:xfrm rot="5400000">
          <a:off x="6009035" y="-2269142"/>
          <a:ext cx="1732124" cy="99524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b="1" kern="1200" dirty="0" smtClean="0"/>
            <a:t>Публикации о мероприятиях и акциях</a:t>
          </a:r>
          <a:endParaRPr lang="ru-RU" sz="3800" kern="1200" dirty="0"/>
        </a:p>
      </dsp:txBody>
      <dsp:txXfrm rot="-5400000">
        <a:off x="1898850" y="1925598"/>
        <a:ext cx="9867940" cy="1563014"/>
      </dsp:txXfrm>
    </dsp:sp>
    <dsp:sp modelId="{214F6827-17CF-4495-96B8-8AE2879686D1}">
      <dsp:nvSpPr>
        <dsp:cNvPr id="0" name=""/>
        <dsp:cNvSpPr/>
      </dsp:nvSpPr>
      <dsp:spPr>
        <a:xfrm>
          <a:off x="204825" y="1899880"/>
          <a:ext cx="1694024" cy="16144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Более</a:t>
          </a:r>
          <a:r>
            <a:rPr lang="ru-RU" sz="5400" b="1" kern="1200" dirty="0" smtClean="0"/>
            <a:t> 180</a:t>
          </a:r>
          <a:endParaRPr lang="ru-RU" sz="5400" b="1" kern="1200" dirty="0"/>
        </a:p>
      </dsp:txBody>
      <dsp:txXfrm>
        <a:off x="283636" y="1978691"/>
        <a:ext cx="1536402" cy="1456826"/>
      </dsp:txXfrm>
    </dsp:sp>
    <dsp:sp modelId="{821974DE-9FA3-470A-B3C3-88A908615648}">
      <dsp:nvSpPr>
        <dsp:cNvPr id="0" name=""/>
        <dsp:cNvSpPr/>
      </dsp:nvSpPr>
      <dsp:spPr>
        <a:xfrm rot="5400000">
          <a:off x="6025582" y="-445263"/>
          <a:ext cx="1732124" cy="998550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700" b="1" i="0" kern="1200" dirty="0" smtClean="0"/>
            <a:t>Пользователи, просмотревшие записи на стене или в разделе Новости.</a:t>
          </a:r>
          <a:endParaRPr lang="ru-RU" sz="3700" b="1" kern="1200" dirty="0"/>
        </a:p>
      </dsp:txBody>
      <dsp:txXfrm rot="-5400000">
        <a:off x="1898894" y="3765980"/>
        <a:ext cx="9900946" cy="1563014"/>
      </dsp:txXfrm>
    </dsp:sp>
    <dsp:sp modelId="{F4AED88A-0126-4890-8A1A-31777014B863}">
      <dsp:nvSpPr>
        <dsp:cNvPr id="0" name=""/>
        <dsp:cNvSpPr/>
      </dsp:nvSpPr>
      <dsp:spPr>
        <a:xfrm>
          <a:off x="204825" y="3803301"/>
          <a:ext cx="1694068" cy="14883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Более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3 200 </a:t>
          </a:r>
          <a:r>
            <a:rPr lang="ru-RU" sz="1400" kern="1200" dirty="0" smtClean="0"/>
            <a:t>чел.</a:t>
          </a:r>
          <a:endParaRPr lang="ru-RU" sz="1400" kern="1200" dirty="0"/>
        </a:p>
      </dsp:txBody>
      <dsp:txXfrm>
        <a:off x="277481" y="3875957"/>
        <a:ext cx="1548756" cy="134305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949A9-406C-4EC4-93D9-A397973193E7}">
      <dsp:nvSpPr>
        <dsp:cNvPr id="0" name=""/>
        <dsp:cNvSpPr/>
      </dsp:nvSpPr>
      <dsp:spPr>
        <a:xfrm rot="5400000">
          <a:off x="6109517" y="-4144871"/>
          <a:ext cx="1732124" cy="1002318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500" b="1" kern="1200" dirty="0" smtClean="0"/>
            <a:t>Принято обращений граждан </a:t>
          </a:r>
          <a:endParaRPr lang="ru-RU" sz="4500" b="1" kern="1200" dirty="0"/>
        </a:p>
      </dsp:txBody>
      <dsp:txXfrm rot="-5400000">
        <a:off x="1963985" y="85216"/>
        <a:ext cx="9938634" cy="1563014"/>
      </dsp:txXfrm>
    </dsp:sp>
    <dsp:sp modelId="{F7C6E7E6-ACB6-42F0-8DAA-CAF074C0B35B}">
      <dsp:nvSpPr>
        <dsp:cNvPr id="0" name=""/>
        <dsp:cNvSpPr/>
      </dsp:nvSpPr>
      <dsp:spPr>
        <a:xfrm>
          <a:off x="204825" y="45955"/>
          <a:ext cx="1759159" cy="16415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Более</a:t>
          </a:r>
          <a:r>
            <a:rPr lang="ru-RU" sz="5400" b="1" kern="1200" dirty="0" smtClean="0"/>
            <a:t> 60</a:t>
          </a:r>
          <a:endParaRPr lang="ru-RU" sz="5400" b="1" kern="1200" dirty="0"/>
        </a:p>
      </dsp:txBody>
      <dsp:txXfrm>
        <a:off x="284958" y="126088"/>
        <a:ext cx="1598893" cy="1481268"/>
      </dsp:txXfrm>
    </dsp:sp>
    <dsp:sp modelId="{95F40B8C-2C96-4F3D-8E98-42F154F20B38}">
      <dsp:nvSpPr>
        <dsp:cNvPr id="0" name=""/>
        <dsp:cNvSpPr/>
      </dsp:nvSpPr>
      <dsp:spPr>
        <a:xfrm rot="5400000">
          <a:off x="6009035" y="-2269142"/>
          <a:ext cx="1732124" cy="99524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500" b="1" kern="1200" dirty="0" smtClean="0"/>
            <a:t>Мероприятия, организованные по моей инициативе </a:t>
          </a:r>
          <a:endParaRPr lang="ru-RU" sz="4500" b="1" kern="1200" dirty="0"/>
        </a:p>
      </dsp:txBody>
      <dsp:txXfrm rot="-5400000">
        <a:off x="1898850" y="1925598"/>
        <a:ext cx="9867940" cy="1563014"/>
      </dsp:txXfrm>
    </dsp:sp>
    <dsp:sp modelId="{214F6827-17CF-4495-96B8-8AE2879686D1}">
      <dsp:nvSpPr>
        <dsp:cNvPr id="0" name=""/>
        <dsp:cNvSpPr/>
      </dsp:nvSpPr>
      <dsp:spPr>
        <a:xfrm>
          <a:off x="204825" y="1899880"/>
          <a:ext cx="1694024" cy="16144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kern="1200" dirty="0" smtClean="0"/>
            <a:t>12</a:t>
          </a:r>
          <a:endParaRPr lang="ru-RU" sz="5400" b="1" kern="1200" dirty="0"/>
        </a:p>
      </dsp:txBody>
      <dsp:txXfrm>
        <a:off x="283636" y="1978691"/>
        <a:ext cx="1536402" cy="1456826"/>
      </dsp:txXfrm>
    </dsp:sp>
    <dsp:sp modelId="{821974DE-9FA3-470A-B3C3-88A908615648}">
      <dsp:nvSpPr>
        <dsp:cNvPr id="0" name=""/>
        <dsp:cNvSpPr/>
      </dsp:nvSpPr>
      <dsp:spPr>
        <a:xfrm rot="5400000">
          <a:off x="6025582" y="-445263"/>
          <a:ext cx="1732124" cy="998550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500" b="1" kern="1200" dirty="0" smtClean="0"/>
            <a:t>Мероприятия, в которых я приняла участие</a:t>
          </a:r>
          <a:endParaRPr lang="ru-RU" sz="4500" b="1" kern="1200" dirty="0"/>
        </a:p>
      </dsp:txBody>
      <dsp:txXfrm rot="-5400000">
        <a:off x="1898894" y="3765980"/>
        <a:ext cx="9900946" cy="1563014"/>
      </dsp:txXfrm>
    </dsp:sp>
    <dsp:sp modelId="{F4AED88A-0126-4890-8A1A-31777014B863}">
      <dsp:nvSpPr>
        <dsp:cNvPr id="0" name=""/>
        <dsp:cNvSpPr/>
      </dsp:nvSpPr>
      <dsp:spPr>
        <a:xfrm>
          <a:off x="204825" y="3803301"/>
          <a:ext cx="1694068" cy="14883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Более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200" b="1" kern="1200" dirty="0" smtClean="0"/>
            <a:t>85</a:t>
          </a:r>
          <a:endParaRPr lang="ru-RU" sz="5200" b="1" kern="1200" dirty="0"/>
        </a:p>
      </dsp:txBody>
      <dsp:txXfrm>
        <a:off x="277481" y="3875957"/>
        <a:ext cx="1548756" cy="1343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0011C-3C9E-473E-BFF9-DC47F036C3B6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9D2EB-3276-4142-A9DA-8E01206FEC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152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9D2EB-3276-4142-A9DA-8E01206FEC1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82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719262-584F-4E84-9018-0CAFF10F2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67E986A-A75B-4B85-AAEF-91E20A1D16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D9BE561-1353-4A19-B408-DEC7FFE4C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4BCC-2A4D-45F7-BDC7-645B7A9294E7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39CE184-23B8-4A7E-B407-211861525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C3382D6-CF83-4536-BFA8-CD6441755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6D41-8DE5-4FAC-AE64-A2CBBA5DFE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658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01965F-9B64-4D79-A085-ABE988F43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FE43115-BBDF-46BC-B27B-1BDF7EF74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A9CF645-D780-40F2-9970-81AA23B37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4BCC-2A4D-45F7-BDC7-645B7A9294E7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0C02DD0-60F1-4295-9AAC-56F5D93AB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CD0BDDB-1D1F-44DD-8E10-5F11B36BE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6D41-8DE5-4FAC-AE64-A2CBBA5DFE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003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E1C56ED-3CA2-45B0-9D25-089D04A33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CEB89F2-5B35-4E8A-90F7-88E5A6222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9DCA580-FB4E-4FC8-A02D-958C6F784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4BCC-2A4D-45F7-BDC7-645B7A9294E7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0D8FEA3-8844-4460-A708-308B36D73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3B0D861-CA1A-4820-83A8-B3166682C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6D41-8DE5-4FAC-AE64-A2CBBA5DFE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220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4CB2A2-AFC0-43A7-8AF1-6C936094E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1AE4481-6303-47D7-9210-FF3C00C65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5BF0093-6318-4B74-B836-9488298D6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4BCC-2A4D-45F7-BDC7-645B7A9294E7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9EAF93-29F4-40C3-A471-692E0F0B9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16AE762-2E9A-4CF7-902A-4AC69DED0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6D41-8DE5-4FAC-AE64-A2CBBA5DFE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14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E09EDD-4842-457E-A69D-37313DBC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80BEFB-AC15-4F2B-A647-48E37C3AE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1321813-1D72-4C05-AF04-8FC22BE89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4BCC-2A4D-45F7-BDC7-645B7A9294E7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CAB685B-A469-42AA-9670-50B678722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4FD4F2E-3C73-4C46-AF90-2E37A9514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6D41-8DE5-4FAC-AE64-A2CBBA5DFE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786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2A9774-661C-4C2B-BBE8-02EC78BE7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E7E5A68-C044-429C-9255-069617D17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2BED311-7827-4A21-A97D-5241DD4EF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B85C835-060A-4282-B8B0-0AA34FFD7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4BCC-2A4D-45F7-BDC7-645B7A9294E7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935E188-7DA8-4B2C-9D9A-0030E8D40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A3713DD-6848-4E8F-9A16-5C934E620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6D41-8DE5-4FAC-AE64-A2CBBA5DFE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9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23C001-E693-43CD-B17A-E5FDB09C4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153F550-62C0-46A2-B8C2-DE8F7FE49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631C312-5AD6-4ED6-9011-6314433AC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5E20FE9-CE81-43B2-AC4B-99B38C3B8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B9D9B89-7DED-427B-A471-93778D872E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EE422DE-6BE4-4DCF-8745-C350351CD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4BCC-2A4D-45F7-BDC7-645B7A9294E7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0EC0306-9599-4DDE-886D-C7FCF2723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7EABEDD0-47F5-4B78-AB86-6B008282A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6D41-8DE5-4FAC-AE64-A2CBBA5DFE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72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A27012-B9F6-4634-A6BB-52D4CAA38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B1D13C9-E8C1-4845-BEE6-055917C6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4BCC-2A4D-45F7-BDC7-645B7A9294E7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CBD8847-C422-48CF-8FE3-E1A69F657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A675D86-C0F1-4A8B-A07E-0BA0DAECE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6D41-8DE5-4FAC-AE64-A2CBBA5DFE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68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D6A49A4D-A820-43E2-846A-54DBDA708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4BCC-2A4D-45F7-BDC7-645B7A9294E7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3A7609C-EB72-4621-B748-D784ABEF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BF5323E-1390-4E82-BC3C-437416094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6D41-8DE5-4FAC-AE64-A2CBBA5DFE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85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415182-C1E6-47E5-9A18-DBB9DF9DD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D89AEDD-D95D-4AAD-88DD-33E3A2D47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146791D-5C26-4E9C-AE32-D7C523207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A8FB5AC-028F-4FB0-994C-A5C288CED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4BCC-2A4D-45F7-BDC7-645B7A9294E7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22A0AA2-943F-4800-BA5B-69A5137CD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49EEB85-F5FB-4085-B38A-7E67B313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6D41-8DE5-4FAC-AE64-A2CBBA5DFE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57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196E90-5C65-4187-BB0A-F7919DF7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4941968-A1DB-44CF-8A24-37F572FF72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49959A3-128E-437B-B981-9883DFBDD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283A013-2EB5-43B3-A927-CF241FF43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4BCC-2A4D-45F7-BDC7-645B7A9294E7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5A16E66-7028-404F-ACFC-8515E3458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372E011-4839-4548-B521-28AB3CAF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6D41-8DE5-4FAC-AE64-A2CBBA5DFE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232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56A8D1-6EB3-4D6B-8E91-A6B34B48A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38383D1-444C-4939-BF77-38872C66B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2DEE2D1-70A2-43FF-8C08-C4BAA87B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C4BCC-2A4D-45F7-BDC7-645B7A9294E7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BEE446A-32ED-4279-8BFC-D1C8510EF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A7163B3-6C7F-4BEE-9631-23915D65C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26D41-8DE5-4FAC-AE64-A2CBBA5DFE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96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notesSlide" Target="../notesSlides/notesSlide1.xml"/><Relationship Id="rId16" Type="http://schemas.openxmlformats.org/officeDocument/2006/relationships/diagramLayout" Target="../diagrams/layout3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2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57150" y="1461916"/>
            <a:ext cx="12249150" cy="5584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17" y="0"/>
            <a:ext cx="12294570" cy="148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3396" y="296951"/>
            <a:ext cx="11831457" cy="95410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ОТЧЕТ О РАБОТЕ ДЕПУТАТА ПЕТРОЗАВОДСКОГО ГОРОДСКОГО СОВЕТА 29 СОЗЫВА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+mj-lt"/>
              </a:rPr>
              <a:t>(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ФРАКЦИЯ «ЕДИНАЯ РОССИЯ» )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ГЕРМАНОВОЙ ГАЛИНЫ НИКОЛАЕВНЫ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+mj-lt"/>
              </a:rPr>
              <a:t>    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ЗА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202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5</a:t>
            </a:r>
            <a:r>
              <a:rPr lang="ru-RU" sz="140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ГОД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A0C7733-7B25-43B9-9EAE-CAB36897A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6" y="296951"/>
            <a:ext cx="1202647" cy="1529166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sx="1000" sy="1000" algn="ctr" rotWithShape="0">
              <a:srgbClr val="000000"/>
            </a:outerShdw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77291413"/>
              </p:ext>
            </p:extLst>
          </p:nvPr>
        </p:nvGraphicFramePr>
        <p:xfrm>
          <a:off x="0" y="495300"/>
          <a:ext cx="5227093" cy="5796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10882105"/>
              </p:ext>
            </p:extLst>
          </p:nvPr>
        </p:nvGraphicFramePr>
        <p:xfrm>
          <a:off x="6677260" y="1746524"/>
          <a:ext cx="5747658" cy="5015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849509583"/>
              </p:ext>
            </p:extLst>
          </p:nvPr>
        </p:nvGraphicFramePr>
        <p:xfrm>
          <a:off x="3851838" y="440529"/>
          <a:ext cx="5492087" cy="6241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3074" name="Picture 2" descr="C:\Users\Ася\Desktop\фото ГН\logo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0909960" y="296951"/>
            <a:ext cx="1282040" cy="1529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5955181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57150" y="1461916"/>
            <a:ext cx="12249150" cy="5584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57150" y="-744"/>
            <a:ext cx="12249150" cy="14780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0C7733-7B25-43B9-9EAE-CAB36897A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7" y="138871"/>
            <a:ext cx="826130" cy="1050424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sx="1000" sy="1000" algn="ctr" rotWithShape="0">
              <a:srgbClr val="000000"/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370660" y="0"/>
            <a:ext cx="58213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ОТЧЕТ О РАБОТЕ 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ДЕПУТАТА ГЕРМАНОВОЙ Г.Н.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(ФРАКЦИЯ «ЕДИНАЯ РОССИЯ»)</a:t>
            </a:r>
          </a:p>
          <a:p>
            <a:pPr algn="r"/>
            <a:endParaRPr lang="ru-RU" dirty="0" smtClean="0">
              <a:solidFill>
                <a:schemeClr val="bg1"/>
              </a:solidFill>
            </a:endParaRP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Публичные слушания, круглые столы и встречи 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373291191"/>
              </p:ext>
            </p:extLst>
          </p:nvPr>
        </p:nvGraphicFramePr>
        <p:xfrm>
          <a:off x="133898" y="664083"/>
          <a:ext cx="11867053" cy="6364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 descr="C:\Users\Ася\Desktop\фото ГН\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98054" y="154379"/>
            <a:ext cx="960138" cy="1123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091193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57150" y="1461916"/>
            <a:ext cx="12249150" cy="5584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19050" y="-19050"/>
            <a:ext cx="12249150" cy="14780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0C7733-7B25-43B9-9EAE-CAB36897A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7" y="138871"/>
            <a:ext cx="826130" cy="1050424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sx="1000" sy="1000" algn="ctr" rotWithShape="0">
              <a:srgbClr val="000000"/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370660" y="0"/>
            <a:ext cx="58213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ОТЧЕТ О РАБОТЕ 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ДЕПУТАТА ГЕРМАНОВОЙ Г.Н.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(ФРАКЦИЯ «ЕДИНАЯ РОССИЯ»)</a:t>
            </a:r>
          </a:p>
          <a:p>
            <a:pPr algn="r"/>
            <a:endParaRPr lang="ru-RU" dirty="0" smtClean="0">
              <a:solidFill>
                <a:schemeClr val="bg1"/>
              </a:solidFill>
            </a:endParaRP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Работа в социальных сетях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691032789"/>
              </p:ext>
            </p:extLst>
          </p:nvPr>
        </p:nvGraphicFramePr>
        <p:xfrm>
          <a:off x="0" y="1443790"/>
          <a:ext cx="12192000" cy="5414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 descr="C:\Users\Ася\Desktop\фото ГН\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98054" y="154379"/>
            <a:ext cx="960138" cy="1123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091193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57150" y="1461916"/>
            <a:ext cx="12249150" cy="5584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19050" y="-19050"/>
            <a:ext cx="12249150" cy="14780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0C7733-7B25-43B9-9EAE-CAB36897A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7" y="138871"/>
            <a:ext cx="826130" cy="1050424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sx="1000" sy="1000" algn="ctr" rotWithShape="0">
              <a:srgbClr val="000000"/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370660" y="0"/>
            <a:ext cx="58213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ОТЧЕТ О РАБОТЕ 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ДЕПУТАТА ГЕРМАНОВОЙ Г.Н.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(ФРАКЦИЯ «ЕДИНАЯ РОССИЯ»)</a:t>
            </a:r>
          </a:p>
          <a:p>
            <a:pPr algn="r"/>
            <a:endParaRPr lang="ru-RU" dirty="0" smtClean="0">
              <a:solidFill>
                <a:schemeClr val="bg1"/>
              </a:solidFill>
            </a:endParaRP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Краткие выводы по итогам отчетного периода 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035327133"/>
              </p:ext>
            </p:extLst>
          </p:nvPr>
        </p:nvGraphicFramePr>
        <p:xfrm>
          <a:off x="0" y="1443790"/>
          <a:ext cx="12192000" cy="5414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 descr="C:\Users\Ася\Desktop\фото ГН\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98054" y="154379"/>
            <a:ext cx="960138" cy="1123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1703623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273229"/>
            <a:ext cx="12249150" cy="5584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-19050" y="-19050"/>
            <a:ext cx="12249150" cy="14780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0C7733-7B25-43B9-9EAE-CAB36897A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7" y="138871"/>
            <a:ext cx="826130" cy="1050424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sx="1000" sy="1000" algn="ctr" rotWithShape="0">
              <a:srgbClr val="000000"/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191577" y="202418"/>
            <a:ext cx="5821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ОТЧЕТ О РАБОТЕ 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ДЕПУТАТА ГЕРМАНОВОЙ Г.Н.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(ФРАКЦИЯ «ЕДИНАЯ РОССИЯ»)</a:t>
            </a:r>
          </a:p>
          <a:p>
            <a:pPr algn="r"/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9" name="Picture 2" descr="C:\Users\Ася\Desktop\фото ГН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054" y="154379"/>
            <a:ext cx="960138" cy="11237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025304" y="2291536"/>
            <a:ext cx="8861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 smtClean="0"/>
              <a:t>	</a:t>
            </a:r>
            <a:r>
              <a:rPr lang="ru-RU" sz="2200" i="1" dirty="0"/>
              <a:t>В своем отчете я постаралась осветить основные направления </a:t>
            </a:r>
            <a:r>
              <a:rPr lang="ru-RU" sz="2200" i="1" dirty="0" smtClean="0"/>
              <a:t>своей депутатской </a:t>
            </a:r>
            <a:r>
              <a:rPr lang="ru-RU" sz="2200" i="1" dirty="0"/>
              <a:t>работы. Конечно, не удалось реализовать все, что хотелось </a:t>
            </a:r>
            <a:r>
              <a:rPr lang="ru-RU" sz="2200" i="1" dirty="0" smtClean="0"/>
              <a:t>и нам есть </a:t>
            </a:r>
            <a:r>
              <a:rPr lang="ru-RU" sz="2200" i="1" dirty="0"/>
              <a:t>над чем работать. </a:t>
            </a:r>
            <a:r>
              <a:rPr lang="ru-RU" sz="2200" i="1" dirty="0" smtClean="0"/>
              <a:t>	Нерешенных </a:t>
            </a:r>
            <a:r>
              <a:rPr lang="ru-RU" sz="2200" i="1" dirty="0"/>
              <a:t>проблем достаточно много и </a:t>
            </a:r>
            <a:r>
              <a:rPr lang="ru-RU" sz="2200" i="1" dirty="0" smtClean="0"/>
              <a:t>нам предстоит </a:t>
            </a:r>
            <a:r>
              <a:rPr lang="ru-RU" sz="2200" i="1" dirty="0"/>
              <a:t>еще многое сделать.</a:t>
            </a:r>
            <a:endParaRPr lang="ru-RU" sz="2400" i="1" dirty="0" smtClean="0"/>
          </a:p>
        </p:txBody>
      </p:sp>
      <p:pic>
        <p:nvPicPr>
          <p:cNvPr id="4098" name="Picture 2" descr="\\fileserver\dokumentooborot$\АДМИНИСТРАЦИЯ\Германова Г.Н\от Ахъямовой\Депутат\фото ГН\NpcXIczm8e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2" y="2294430"/>
            <a:ext cx="2987722" cy="298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62886" y="4169250"/>
            <a:ext cx="91291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i="1" dirty="0" smtClean="0"/>
              <a:t>	Хочу выразить жителям города </a:t>
            </a:r>
            <a:r>
              <a:rPr lang="ru-RU" sz="2200" i="1" dirty="0"/>
              <a:t>признательность за их неравнодушие</a:t>
            </a:r>
            <a:r>
              <a:rPr lang="ru-RU" sz="2200" i="1" dirty="0" smtClean="0"/>
              <a:t>. Поблагодарить </a:t>
            </a:r>
            <a:r>
              <a:rPr lang="ru-RU" sz="2200" i="1" dirty="0"/>
              <a:t>коллег из совета депутатов за совместную работу и помощь в решении общих задач.</a:t>
            </a:r>
          </a:p>
          <a:p>
            <a:pPr lvl="0" algn="just"/>
            <a:r>
              <a:rPr lang="ru-RU" sz="2200" i="1" dirty="0" smtClean="0"/>
              <a:t>	</a:t>
            </a:r>
            <a:r>
              <a:rPr lang="ru-RU" sz="2200" b="1" i="1" dirty="0" smtClean="0"/>
              <a:t>Я </a:t>
            </a:r>
            <a:r>
              <a:rPr lang="ru-RU" sz="2200" b="1" i="1" dirty="0"/>
              <a:t>всегда открыта для избирателей, буду стараться отстаивать конструктивные интересы жителей нашего города</a:t>
            </a:r>
            <a:r>
              <a:rPr lang="ru-RU" sz="2200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5091193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57150" y="1461916"/>
            <a:ext cx="12249150" cy="5584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-19050"/>
            <a:ext cx="12249150" cy="14780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0C7733-7B25-43B9-9EAE-CAB36897A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7" y="138871"/>
            <a:ext cx="826130" cy="1050424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sx="1000" sy="1000" algn="ctr" rotWithShape="0">
              <a:srgbClr val="000000"/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458192" y="202416"/>
            <a:ext cx="955472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chemeClr val="bg1"/>
                </a:solidFill>
              </a:rPr>
              <a:t>ОТЧЕТ О РАБОТЕ </a:t>
            </a:r>
          </a:p>
          <a:p>
            <a:pPr algn="r"/>
            <a:r>
              <a:rPr lang="ru-RU" sz="1400" dirty="0" smtClean="0">
                <a:solidFill>
                  <a:schemeClr val="bg1"/>
                </a:solidFill>
              </a:rPr>
              <a:t>ДЕПУТАТА ГЕРМАНОВОЙ Г.Н.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</a:rPr>
              <a:t>(ФРАКЦИЯ «ЕДИНАЯ РОССИЯ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705504476"/>
              </p:ext>
            </p:extLst>
          </p:nvPr>
        </p:nvGraphicFramePr>
        <p:xfrm>
          <a:off x="0" y="1578305"/>
          <a:ext cx="12192000" cy="5529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C:\Users\Ася\Desktop\фото ГН\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98054" y="154379"/>
            <a:ext cx="960138" cy="1123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9112764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57150" y="1461916"/>
            <a:ext cx="12249150" cy="5584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-19050"/>
            <a:ext cx="12249150" cy="14780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0C7733-7B25-43B9-9EAE-CAB36897A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7" y="138871"/>
            <a:ext cx="826130" cy="1050424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sx="1000" sy="1000" algn="ctr" rotWithShape="0">
              <a:srgbClr val="000000"/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458192" y="202416"/>
            <a:ext cx="95547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chemeClr val="bg1"/>
                </a:solidFill>
              </a:rPr>
              <a:t>ОТЧЕТ О РАБОТЕ </a:t>
            </a:r>
          </a:p>
          <a:p>
            <a:pPr algn="r"/>
            <a:r>
              <a:rPr lang="ru-RU" sz="1400" dirty="0" smtClean="0">
                <a:solidFill>
                  <a:schemeClr val="bg1"/>
                </a:solidFill>
              </a:rPr>
              <a:t>ДЕПУТАТА ГЕРМАНОВОЙ Г.Н.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</a:rPr>
              <a:t>(ФРАКЦИЯ «ЕДИНАЯ РОССИЯ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Работа в округе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694254680"/>
              </p:ext>
            </p:extLst>
          </p:nvPr>
        </p:nvGraphicFramePr>
        <p:xfrm>
          <a:off x="0" y="1578305"/>
          <a:ext cx="12192000" cy="5529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C:\Users\Ася\Desktop\фото ГН\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98054" y="154379"/>
            <a:ext cx="960138" cy="1123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1728655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57150" y="1461916"/>
            <a:ext cx="12249150" cy="5584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9050" y="-19050"/>
            <a:ext cx="12249150" cy="14780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0C7733-7B25-43B9-9EAE-CAB36897A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7" y="138871"/>
            <a:ext cx="826130" cy="1050424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sx="1000" sy="1000" algn="ctr" rotWithShape="0">
              <a:srgbClr val="000000"/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370660" y="0"/>
            <a:ext cx="5821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ru-RU" dirty="0">
                <a:solidFill>
                  <a:prstClr val="white"/>
                </a:solidFill>
              </a:rPr>
              <a:t>ОТЧЕТ О РАБОТЕ </a:t>
            </a:r>
          </a:p>
          <a:p>
            <a:pPr lvl="0" algn="r"/>
            <a:r>
              <a:rPr lang="ru-RU" dirty="0">
                <a:solidFill>
                  <a:prstClr val="white"/>
                </a:solidFill>
              </a:rPr>
              <a:t>ДЕПУТАТА ГЕРМАНОВОЙ Г.Н.</a:t>
            </a:r>
          </a:p>
          <a:p>
            <a:pPr lvl="0" algn="r"/>
            <a:r>
              <a:rPr lang="ru-RU" dirty="0">
                <a:solidFill>
                  <a:prstClr val="white"/>
                </a:solidFill>
              </a:rPr>
              <a:t>(ФРАКЦИЯ «ЕДИНАЯ РОССИЯ»)</a:t>
            </a:r>
          </a:p>
          <a:p>
            <a:pPr lvl="0" algn="r"/>
            <a:r>
              <a:rPr lang="ru-RU" dirty="0">
                <a:solidFill>
                  <a:prstClr val="white"/>
                </a:solidFill>
              </a:rPr>
              <a:t>Работа в округе</a:t>
            </a:r>
          </a:p>
        </p:txBody>
      </p:sp>
      <p:pic>
        <p:nvPicPr>
          <p:cNvPr id="9" name="Picture 2" descr="C:\Users\Ася\Desktop\фото ГН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054" y="154379"/>
            <a:ext cx="960138" cy="1123799"/>
          </a:xfrm>
          <a:prstGeom prst="rect">
            <a:avLst/>
          </a:prstGeom>
          <a:noFill/>
        </p:spPr>
      </p:pic>
      <p:sp>
        <p:nvSpPr>
          <p:cNvPr id="15" name="Выноска 3 (без границы) 14"/>
          <p:cNvSpPr/>
          <p:nvPr/>
        </p:nvSpPr>
        <p:spPr>
          <a:xfrm>
            <a:off x="404315" y="3311319"/>
            <a:ext cx="2797790" cy="1228299"/>
          </a:xfrm>
          <a:prstGeom prst="callout3">
            <a:avLst>
              <a:gd name="adj1" fmla="val 61612"/>
              <a:gd name="adj2" fmla="val -3051"/>
              <a:gd name="adj3" fmla="val 59356"/>
              <a:gd name="adj4" fmla="val -4452"/>
              <a:gd name="adj5" fmla="val 63154"/>
              <a:gd name="adj6" fmla="val -5112"/>
              <a:gd name="adj7" fmla="val 56565"/>
              <a:gd name="adj8" fmla="val -47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Количество рассмотренных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письменных и устных обращений граждан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Выноска 3 (без границы) 15"/>
          <p:cNvSpPr/>
          <p:nvPr/>
        </p:nvSpPr>
        <p:spPr>
          <a:xfrm>
            <a:off x="4419600" y="2123363"/>
            <a:ext cx="3486150" cy="1241947"/>
          </a:xfrm>
          <a:prstGeom prst="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20400"/>
              <a:gd name="adj8" fmla="val -33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Более </a:t>
            </a: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письменных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Выноска 3 (без границы) 16"/>
          <p:cNvSpPr/>
          <p:nvPr/>
        </p:nvSpPr>
        <p:spPr>
          <a:xfrm>
            <a:off x="4419600" y="4681284"/>
            <a:ext cx="3486150" cy="1359298"/>
          </a:xfrm>
          <a:prstGeom prst="callout3">
            <a:avLst>
              <a:gd name="adj1" fmla="val 66315"/>
              <a:gd name="adj2" fmla="val -9923"/>
              <a:gd name="adj3" fmla="val 66315"/>
              <a:gd name="adj4" fmla="val -18787"/>
              <a:gd name="adj5" fmla="val -6681"/>
              <a:gd name="adj6" fmla="val -19052"/>
              <a:gd name="adj7" fmla="val -31769"/>
              <a:gd name="adj8" fmla="val -327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Охват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более </a:t>
            </a:r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latin typeface="Arial"/>
              </a:rPr>
              <a:t>150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устных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 descr="C:\Users\Вордскилс 4\Desktop\ОТЧЕТ ГН  2025\photo_2025-12-02_11-01-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907" y="1653539"/>
            <a:ext cx="1636195" cy="218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649" y="4254301"/>
            <a:ext cx="1634453" cy="217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26428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57150" y="1461916"/>
            <a:ext cx="12249150" cy="5584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-19050"/>
            <a:ext cx="12249150" cy="14780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0C7733-7B25-43B9-9EAE-CAB36897A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7" y="138871"/>
            <a:ext cx="826130" cy="1050424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sx="1000" sy="1000" algn="ctr" rotWithShape="0">
              <a:srgbClr val="000000"/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458192" y="202416"/>
            <a:ext cx="95547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chemeClr val="bg1"/>
                </a:solidFill>
              </a:rPr>
              <a:t>ОТЧЕТ О РАБОТЕ </a:t>
            </a:r>
          </a:p>
          <a:p>
            <a:pPr algn="r"/>
            <a:r>
              <a:rPr lang="ru-RU" sz="1400" dirty="0" smtClean="0">
                <a:solidFill>
                  <a:schemeClr val="bg1"/>
                </a:solidFill>
              </a:rPr>
              <a:t>ДЕПУТАТА ГЕРМАНОВОЙ Г.Н.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</a:rPr>
              <a:t>(ФРАКЦИЯ «ЕДИНАЯ РОССИЯ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Работа с обращениями граждан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801178688"/>
              </p:ext>
            </p:extLst>
          </p:nvPr>
        </p:nvGraphicFramePr>
        <p:xfrm>
          <a:off x="0" y="1578305"/>
          <a:ext cx="12192000" cy="5529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C:\Users\Ася\Desktop\фото ГН\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98054" y="154379"/>
            <a:ext cx="960138" cy="1123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412919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57150" y="1461916"/>
            <a:ext cx="12249150" cy="5584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9050" y="-19050"/>
            <a:ext cx="12249150" cy="14780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0C7733-7B25-43B9-9EAE-CAB36897A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7" y="138871"/>
            <a:ext cx="826130" cy="1050424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sx="1000" sy="1000" algn="ctr" rotWithShape="0">
              <a:srgbClr val="000000"/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370660" y="0"/>
            <a:ext cx="5821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ОТЧЕТ О РАБОТЕ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ДЕПУТАТА ГЕРМАНОВОЙ Г.Н.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(ФРАКЦИЯ «ЕДИНАЯ РОССИЯ»)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Участие в решении локальных проблем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2" descr="C:\Users\Ася\Desktop\фото ГН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054" y="154379"/>
            <a:ext cx="960138" cy="1123799"/>
          </a:xfrm>
          <a:prstGeom prst="rect">
            <a:avLst/>
          </a:prstGeom>
          <a:noFill/>
        </p:spPr>
      </p:pic>
      <p:sp>
        <p:nvSpPr>
          <p:cNvPr id="15" name="Выноска 3 (без границы) 14"/>
          <p:cNvSpPr/>
          <p:nvPr/>
        </p:nvSpPr>
        <p:spPr>
          <a:xfrm>
            <a:off x="710538" y="2077017"/>
            <a:ext cx="2797790" cy="1228299"/>
          </a:xfrm>
          <a:prstGeom prst="callout3">
            <a:avLst>
              <a:gd name="adj1" fmla="val 99210"/>
              <a:gd name="adj2" fmla="val -16586"/>
              <a:gd name="adj3" fmla="val 103722"/>
              <a:gd name="adj4" fmla="val -15346"/>
              <a:gd name="adj5" fmla="val 100000"/>
              <a:gd name="adj6" fmla="val -16667"/>
              <a:gd name="adj7" fmla="val 56565"/>
              <a:gd name="adj8" fmla="val -47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Благоустройство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Выноска 3 (без границы) 15"/>
          <p:cNvSpPr/>
          <p:nvPr/>
        </p:nvSpPr>
        <p:spPr>
          <a:xfrm>
            <a:off x="4419599" y="2123364"/>
            <a:ext cx="3486150" cy="1241947"/>
          </a:xfrm>
          <a:prstGeom prst="callout3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Ремонт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Выноска 3 (без границы) 16"/>
          <p:cNvSpPr/>
          <p:nvPr/>
        </p:nvSpPr>
        <p:spPr>
          <a:xfrm>
            <a:off x="8675142" y="2123364"/>
            <a:ext cx="3095768" cy="1241945"/>
          </a:xfrm>
          <a:prstGeom prst="callout3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Социальные вопросы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124" name="Picture 4" descr="Y:\ЛИЧНЫЕ ПАПКИ\Германова Г.Н\Фото 2024\субботни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7" y="3662163"/>
            <a:ext cx="3478805" cy="260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Вордскилс 4\Desktop\ОТЧЕТ ГН  2025\photo_2025-12-02_11-04-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0858" y="1949925"/>
            <a:ext cx="5687929" cy="758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ордскилс 4\Desktop\ОТЧЕТ ГН  2025\photo_2025-12-02_11-06-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530" y="3635924"/>
            <a:ext cx="3595219" cy="269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Вордскилс 4\Desktop\ОТЧЕТ ГН  2025\aj6C9zeknWfeJxhDvXHj2o9wY0IL0v1aoY22wBn6TXD9RXdc0oHRTwm-LFgIz0-TKWEgRHf7hKu3fIGzqQUgpbw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656" y="3578623"/>
            <a:ext cx="3710739" cy="277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567677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57150" y="1461916"/>
            <a:ext cx="12249150" cy="5584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9050" y="-19050"/>
            <a:ext cx="12249150" cy="14780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0C7733-7B25-43B9-9EAE-CAB36897A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" y="147733"/>
            <a:ext cx="826130" cy="1050424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sx="1000" sy="1000" algn="ctr" rotWithShape="0">
              <a:srgbClr val="000000"/>
            </a:outerShdw>
          </a:effectLst>
        </p:spPr>
      </p:pic>
      <p:pic>
        <p:nvPicPr>
          <p:cNvPr id="9" name="Picture 2" descr="C:\Users\Ася\Desktop\фото ГН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295" y="178181"/>
            <a:ext cx="960138" cy="1123799"/>
          </a:xfrm>
          <a:prstGeom prst="rect">
            <a:avLst/>
          </a:prstGeom>
          <a:noFill/>
        </p:spPr>
      </p:pic>
      <p:sp>
        <p:nvSpPr>
          <p:cNvPr id="15" name="Выноска 3 (без границы) 14"/>
          <p:cNvSpPr/>
          <p:nvPr/>
        </p:nvSpPr>
        <p:spPr>
          <a:xfrm>
            <a:off x="710538" y="2077017"/>
            <a:ext cx="2797790" cy="1228299"/>
          </a:xfrm>
          <a:prstGeom prst="callout3">
            <a:avLst>
              <a:gd name="adj1" fmla="val 99210"/>
              <a:gd name="adj2" fmla="val -16586"/>
              <a:gd name="adj3" fmla="val 134790"/>
              <a:gd name="adj4" fmla="val -2453"/>
              <a:gd name="adj5" fmla="val 100000"/>
              <a:gd name="adj6" fmla="val -16667"/>
              <a:gd name="adj7" fmla="val 56565"/>
              <a:gd name="adj8" fmla="val -47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Общественные субботники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Выноска 3 (без границы) 15"/>
          <p:cNvSpPr/>
          <p:nvPr/>
        </p:nvSpPr>
        <p:spPr>
          <a:xfrm>
            <a:off x="4419599" y="2123364"/>
            <a:ext cx="3486150" cy="1241947"/>
          </a:xfrm>
          <a:prstGeom prst="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36213"/>
              <a:gd name="adj8" fmla="val 215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Акции по благоустройству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Выноска 3 (без границы) 16"/>
          <p:cNvSpPr/>
          <p:nvPr/>
        </p:nvSpPr>
        <p:spPr>
          <a:xfrm>
            <a:off x="8675142" y="2123364"/>
            <a:ext cx="3095768" cy="1241945"/>
          </a:xfrm>
          <a:prstGeom prst="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29755"/>
              <a:gd name="adj8" fmla="val -93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Озеленение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66501" y="130957"/>
            <a:ext cx="99254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ОТЧЕТ О РАБОТЕ 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ДЕПУТАТА </a:t>
            </a:r>
            <a:r>
              <a:rPr lang="ru-RU" sz="1600" dirty="0">
                <a:solidFill>
                  <a:schemeClr val="bg1"/>
                </a:solidFill>
              </a:rPr>
              <a:t>ГЕРМАНОВОЙ Г.Н.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(ФРАКЦИЯ «ЕДИНАЯ РОССИЯ»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Мероприятия, организованные по моей инициативе и при моем непосредственном участии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08" y="3856137"/>
            <a:ext cx="3569125" cy="1947682"/>
          </a:xfrm>
          <a:prstGeom prst="rect">
            <a:avLst/>
          </a:prstGeom>
        </p:spPr>
      </p:pic>
      <p:pic>
        <p:nvPicPr>
          <p:cNvPr id="4098" name="Picture 2" descr="C:\Users\Вордскилс 4\Desktop\ОТЧЕТ ГН  2025\5FE36wwSOwElFhaIrXpgKR8k7KEaN6sXGMG3891-hWOCSBfw_-g_VQ2ugC37aEAFwSZmxxDbLRZROKqIAvzuTI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255" y="3823721"/>
            <a:ext cx="4472256" cy="201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etrosovet.info/files/2025/01/4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73" y="3856137"/>
            <a:ext cx="2548918" cy="194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04533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57150" y="1461916"/>
            <a:ext cx="12249150" cy="5584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9050" y="-19050"/>
            <a:ext cx="12249150" cy="14780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0C7733-7B25-43B9-9EAE-CAB36897A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" y="147733"/>
            <a:ext cx="826130" cy="1050424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sx="1000" sy="1000" algn="ctr" rotWithShape="0">
              <a:srgbClr val="000000"/>
            </a:outerShdw>
          </a:effectLst>
        </p:spPr>
      </p:pic>
      <p:pic>
        <p:nvPicPr>
          <p:cNvPr id="9" name="Picture 2" descr="C:\Users\Ася\Desktop\фото ГН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295" y="178181"/>
            <a:ext cx="960138" cy="1123799"/>
          </a:xfrm>
          <a:prstGeom prst="rect">
            <a:avLst/>
          </a:prstGeom>
          <a:noFill/>
        </p:spPr>
      </p:pic>
      <p:sp>
        <p:nvSpPr>
          <p:cNvPr id="15" name="Выноска 3 (без границы) 14"/>
          <p:cNvSpPr/>
          <p:nvPr/>
        </p:nvSpPr>
        <p:spPr>
          <a:xfrm>
            <a:off x="710538" y="2077017"/>
            <a:ext cx="2797790" cy="1228299"/>
          </a:xfrm>
          <a:prstGeom prst="callout3">
            <a:avLst>
              <a:gd name="adj1" fmla="val 99210"/>
              <a:gd name="adj2" fmla="val -16586"/>
              <a:gd name="adj3" fmla="val 134790"/>
              <a:gd name="adj4" fmla="val 7294"/>
              <a:gd name="adj5" fmla="val 100000"/>
              <a:gd name="adj6" fmla="val -16667"/>
              <a:gd name="adj7" fmla="val 56565"/>
              <a:gd name="adj8" fmla="val -47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prstClr val="white"/>
                </a:solidFill>
                <a:latin typeface="Arial"/>
              </a:rPr>
              <a:t>Помощь семьям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Выноска 3 (без границы) 15"/>
          <p:cNvSpPr/>
          <p:nvPr/>
        </p:nvSpPr>
        <p:spPr>
          <a:xfrm>
            <a:off x="4419599" y="2123364"/>
            <a:ext cx="3486150" cy="1241947"/>
          </a:xfrm>
          <a:prstGeom prst="callout3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Коробка храбрости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Выноска 3 (без границы) 16"/>
          <p:cNvSpPr/>
          <p:nvPr/>
        </p:nvSpPr>
        <p:spPr>
          <a:xfrm>
            <a:off x="8675142" y="2123364"/>
            <a:ext cx="3095768" cy="1241945"/>
          </a:xfrm>
          <a:prstGeom prst="callout3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Помощь участникам СВО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66501" y="130957"/>
            <a:ext cx="99254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ОТЧЕТ О РАБОТЕ 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ДЕПУТАТА </a:t>
            </a:r>
            <a:r>
              <a:rPr lang="ru-RU" sz="1600" dirty="0">
                <a:solidFill>
                  <a:schemeClr val="bg1"/>
                </a:solidFill>
              </a:rPr>
              <a:t>ГЕРМАНОВОЙ Г.Н.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(ФРАКЦИЯ «ЕДИНАЯ РОССИЯ»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Мероприятия, организованные по моей инициативе и при моем непосредственном участии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Вордскилс 4\Desktop\ОТЧЕТ ГН  2025\I-idGwVjdT4U7gpa4Gp-Ie2P95xYHiCkKJ6O9MDEPAXe8cF_CUnqxpcIGBLBn32o1MruP8Va_z-9bjd5fL0pQta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632" y="3701601"/>
            <a:ext cx="2682308" cy="278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3736551"/>
            <a:ext cx="3674770" cy="275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C:\Users\Вордскилс 4\Desktop\ОТЧЕТ ГН  2025\photo_2025-08-26_16-01-4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3" b="20327"/>
          <a:stretch/>
        </p:blipFill>
        <p:spPr bwMode="auto">
          <a:xfrm>
            <a:off x="1103191" y="3787055"/>
            <a:ext cx="2450921" cy="270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251075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57150" y="1461916"/>
            <a:ext cx="12249150" cy="5584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9050" y="-19050"/>
            <a:ext cx="12249150" cy="14780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0C7733-7B25-43B9-9EAE-CAB36897A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" y="147733"/>
            <a:ext cx="826130" cy="1050424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sx="1000" sy="1000" algn="ctr" rotWithShape="0">
              <a:srgbClr val="000000"/>
            </a:outerShdw>
          </a:effectLst>
        </p:spPr>
      </p:pic>
      <p:pic>
        <p:nvPicPr>
          <p:cNvPr id="9" name="Picture 2" descr="C:\Users\Ася\Desktop\фото ГН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295" y="178181"/>
            <a:ext cx="960138" cy="1123799"/>
          </a:xfrm>
          <a:prstGeom prst="rect">
            <a:avLst/>
          </a:prstGeom>
          <a:noFill/>
        </p:spPr>
      </p:pic>
      <p:sp>
        <p:nvSpPr>
          <p:cNvPr id="15" name="Выноска 3 (без границы) 14"/>
          <p:cNvSpPr/>
          <p:nvPr/>
        </p:nvSpPr>
        <p:spPr>
          <a:xfrm>
            <a:off x="710538" y="2077017"/>
            <a:ext cx="2797790" cy="1228299"/>
          </a:xfrm>
          <a:prstGeom prst="callout3">
            <a:avLst>
              <a:gd name="adj1" fmla="val 99210"/>
              <a:gd name="adj2" fmla="val -16586"/>
              <a:gd name="adj3" fmla="val 116505"/>
              <a:gd name="adj4" fmla="val -11054"/>
              <a:gd name="adj5" fmla="val 100000"/>
              <a:gd name="adj6" fmla="val -16667"/>
              <a:gd name="adj7" fmla="val 56565"/>
              <a:gd name="adj8" fmla="val -47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prstClr val="white"/>
                </a:solidFill>
                <a:latin typeface="Arial"/>
              </a:rPr>
              <a:t>Праздники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Выноска 3 (без границы) 15"/>
          <p:cNvSpPr/>
          <p:nvPr/>
        </p:nvSpPr>
        <p:spPr>
          <a:xfrm>
            <a:off x="4419599" y="2123364"/>
            <a:ext cx="3486150" cy="1241947"/>
          </a:xfrm>
          <a:prstGeom prst="callout3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Концерты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Выноска 3 (без границы) 16"/>
          <p:cNvSpPr/>
          <p:nvPr/>
        </p:nvSpPr>
        <p:spPr>
          <a:xfrm>
            <a:off x="8675142" y="2123364"/>
            <a:ext cx="3095768" cy="1241945"/>
          </a:xfrm>
          <a:prstGeom prst="callout3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Мероприятия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66501" y="130957"/>
            <a:ext cx="99254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ОТЧЕТ О РАБОТЕ 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ДЕПУТАТА </a:t>
            </a:r>
            <a:r>
              <a:rPr lang="ru-RU" sz="1600" dirty="0">
                <a:solidFill>
                  <a:schemeClr val="bg1"/>
                </a:solidFill>
              </a:rPr>
              <a:t>ГЕРМАНОВОЙ Г.Н.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(ФРАКЦИЯ «ЕДИНАЯ РОССИЯ»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Мероприятия, организованные по моей инициативе и при моем непосредственном участии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674" y="3485314"/>
            <a:ext cx="2540000" cy="3381375"/>
          </a:xfrm>
          <a:prstGeom prst="rect">
            <a:avLst/>
          </a:prstGeom>
        </p:spPr>
      </p:pic>
      <p:pic>
        <p:nvPicPr>
          <p:cNvPr id="18" name="Picture 6" descr="Y:\ЛИЧНЫЕ ПАПКИ\Германова Г.Н\Фото 2024\fEfalsQ8N-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08" y="3772239"/>
            <a:ext cx="3391468" cy="25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Вордскилс 4\Desktop\ОТЧЕТ ГН  2025\N07cdFD-Fjwb15kWRRsB-BIRmbeuMPNvu_oDRum9Du3y-xstM08Ct0w6T3Zh7lVBhWaqQC0bZxekkB1W467L5Ri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934" y="3772239"/>
            <a:ext cx="3599192" cy="269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85283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/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12802</TotalTime>
  <Words>457</Words>
  <Application>Microsoft Office PowerPoint</Application>
  <PresentationFormat>Произвольный</PresentationFormat>
  <Paragraphs>127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Петренко</dc:creator>
  <cp:lastModifiedBy>Direktor</cp:lastModifiedBy>
  <cp:revision>663</cp:revision>
  <dcterms:created xsi:type="dcterms:W3CDTF">2018-01-31T12:01:22Z</dcterms:created>
  <dcterms:modified xsi:type="dcterms:W3CDTF">2025-12-18T07:24:43Z</dcterms:modified>
</cp:coreProperties>
</file>